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  <p:sldId id="260" r:id="rId4"/>
    <p:sldId id="278" r:id="rId5"/>
    <p:sldId id="265" r:id="rId6"/>
    <p:sldId id="279" r:id="rId7"/>
    <p:sldId id="257" r:id="rId8"/>
    <p:sldId id="281" r:id="rId9"/>
    <p:sldId id="259" r:id="rId10"/>
    <p:sldId id="282" r:id="rId11"/>
    <p:sldId id="262" r:id="rId12"/>
    <p:sldId id="283" r:id="rId13"/>
    <p:sldId id="263" r:id="rId14"/>
    <p:sldId id="284" r:id="rId15"/>
    <p:sldId id="264" r:id="rId16"/>
    <p:sldId id="285" r:id="rId17"/>
    <p:sldId id="266" r:id="rId18"/>
    <p:sldId id="286" r:id="rId19"/>
    <p:sldId id="269" r:id="rId20"/>
    <p:sldId id="287" r:id="rId21"/>
    <p:sldId id="267" r:id="rId22"/>
    <p:sldId id="288" r:id="rId23"/>
    <p:sldId id="268" r:id="rId24"/>
    <p:sldId id="291" r:id="rId25"/>
    <p:sldId id="289" r:id="rId26"/>
    <p:sldId id="270" r:id="rId27"/>
    <p:sldId id="29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9A68A11-2F92-4286-9CC6-28A6B801C7C4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E4D822-E478-4275-8C7B-0194F2E343AD}">
      <dgm:prSet/>
      <dgm:spPr/>
      <dgm:t>
        <a:bodyPr/>
        <a:lstStyle/>
        <a:p>
          <a:endParaRPr lang="en-US"/>
        </a:p>
      </dgm:t>
    </dgm:pt>
    <dgm:pt modelId="{008EF02B-63E0-4878-843E-C00B2C987BE9}" type="parTrans" cxnId="{595D9B7A-4895-424D-B1CA-F4DB03A88F93}">
      <dgm:prSet/>
      <dgm:spPr/>
      <dgm:t>
        <a:bodyPr/>
        <a:lstStyle/>
        <a:p>
          <a:endParaRPr lang="en-US"/>
        </a:p>
      </dgm:t>
    </dgm:pt>
    <dgm:pt modelId="{4525808A-6118-425F-BC10-A1D79B4D77B7}" type="sibTrans" cxnId="{595D9B7A-4895-424D-B1CA-F4DB03A88F93}">
      <dgm:prSet/>
      <dgm:spPr/>
      <dgm:t>
        <a:bodyPr/>
        <a:lstStyle/>
        <a:p>
          <a:endParaRPr lang="en-US"/>
        </a:p>
      </dgm:t>
    </dgm:pt>
    <dgm:pt modelId="{1263DDCE-E308-49E4-A2D4-3025300311C5}">
      <dgm:prSet/>
      <dgm:spPr/>
      <dgm:t>
        <a:bodyPr/>
        <a:lstStyle/>
        <a:p>
          <a:endParaRPr lang="en-US"/>
        </a:p>
      </dgm:t>
    </dgm:pt>
    <dgm:pt modelId="{831EFFA3-CD55-4069-9F9D-6791DE4F1FC0}" type="parTrans" cxnId="{A5197FE3-348C-485E-A6B7-2C6871809B1D}">
      <dgm:prSet/>
      <dgm:spPr/>
      <dgm:t>
        <a:bodyPr/>
        <a:lstStyle/>
        <a:p>
          <a:endParaRPr lang="en-US"/>
        </a:p>
      </dgm:t>
    </dgm:pt>
    <dgm:pt modelId="{09D68D10-1AB0-481D-87F1-CF52A92A9B3B}" type="sibTrans" cxnId="{A5197FE3-348C-485E-A6B7-2C6871809B1D}">
      <dgm:prSet/>
      <dgm:spPr/>
      <dgm:t>
        <a:bodyPr/>
        <a:lstStyle/>
        <a:p>
          <a:endParaRPr lang="en-US"/>
        </a:p>
      </dgm:t>
    </dgm:pt>
    <dgm:pt modelId="{EA540196-045B-4539-9740-30B5F5586B33}">
      <dgm:prSet/>
      <dgm:spPr/>
      <dgm:t>
        <a:bodyPr/>
        <a:lstStyle/>
        <a:p>
          <a:endParaRPr lang="en-US"/>
        </a:p>
      </dgm:t>
    </dgm:pt>
    <dgm:pt modelId="{0CDC9DC8-B803-4DBC-80AE-6AE11901F337}" type="parTrans" cxnId="{67D2DC01-962A-45CB-96FE-DE636B0BEA4E}">
      <dgm:prSet/>
      <dgm:spPr/>
      <dgm:t>
        <a:bodyPr/>
        <a:lstStyle/>
        <a:p>
          <a:endParaRPr lang="en-US"/>
        </a:p>
      </dgm:t>
    </dgm:pt>
    <dgm:pt modelId="{BCC05F81-FF08-4D97-802E-4AE258D8755F}" type="sibTrans" cxnId="{67D2DC01-962A-45CB-96FE-DE636B0BEA4E}">
      <dgm:prSet/>
      <dgm:spPr/>
      <dgm:t>
        <a:bodyPr/>
        <a:lstStyle/>
        <a:p>
          <a:endParaRPr lang="en-US"/>
        </a:p>
      </dgm:t>
    </dgm:pt>
    <dgm:pt modelId="{0C55D978-6292-4455-A88E-05D5EC97742B}">
      <dgm:prSet/>
      <dgm:spPr/>
      <dgm:t>
        <a:bodyPr/>
        <a:lstStyle/>
        <a:p>
          <a:endParaRPr lang="en-US"/>
        </a:p>
      </dgm:t>
    </dgm:pt>
    <dgm:pt modelId="{21FB95C8-49F0-40DE-B24B-745D6586E2F8}" type="parTrans" cxnId="{F826E8BC-AD60-48FD-815E-D2FB5279A694}">
      <dgm:prSet/>
      <dgm:spPr/>
      <dgm:t>
        <a:bodyPr/>
        <a:lstStyle/>
        <a:p>
          <a:endParaRPr lang="en-US"/>
        </a:p>
      </dgm:t>
    </dgm:pt>
    <dgm:pt modelId="{1E8F4C9B-EEB5-4D12-BCF3-0FA4C9D1A50B}" type="sibTrans" cxnId="{F826E8BC-AD60-48FD-815E-D2FB5279A694}">
      <dgm:prSet/>
      <dgm:spPr/>
      <dgm:t>
        <a:bodyPr/>
        <a:lstStyle/>
        <a:p>
          <a:endParaRPr lang="en-US"/>
        </a:p>
      </dgm:t>
    </dgm:pt>
    <dgm:pt modelId="{430A9B8C-8919-4B28-BA22-21B1D7293256}">
      <dgm:prSet/>
      <dgm:spPr/>
      <dgm:t>
        <a:bodyPr/>
        <a:lstStyle/>
        <a:p>
          <a:endParaRPr lang="en-US"/>
        </a:p>
      </dgm:t>
    </dgm:pt>
    <dgm:pt modelId="{F324F177-2B41-4DC9-A042-58CD13FC8CA7}" type="parTrans" cxnId="{BFCC2034-F407-4C58-A0A4-BC54F41B6234}">
      <dgm:prSet/>
      <dgm:spPr/>
      <dgm:t>
        <a:bodyPr/>
        <a:lstStyle/>
        <a:p>
          <a:endParaRPr lang="en-US"/>
        </a:p>
      </dgm:t>
    </dgm:pt>
    <dgm:pt modelId="{E44F1F6D-B064-4A3D-954F-E40409CB6BF1}" type="sibTrans" cxnId="{BFCC2034-F407-4C58-A0A4-BC54F41B6234}">
      <dgm:prSet/>
      <dgm:spPr/>
      <dgm:t>
        <a:bodyPr/>
        <a:lstStyle/>
        <a:p>
          <a:endParaRPr lang="en-US"/>
        </a:p>
      </dgm:t>
    </dgm:pt>
    <dgm:pt modelId="{77211E8C-D367-4AAF-BDB5-E796E7FC3D65}">
      <dgm:prSet/>
      <dgm:spPr/>
      <dgm:t>
        <a:bodyPr/>
        <a:lstStyle/>
        <a:p>
          <a:endParaRPr lang="en-US"/>
        </a:p>
      </dgm:t>
    </dgm:pt>
    <dgm:pt modelId="{664E91E3-6357-44D6-85A7-471C68950BF9}" type="parTrans" cxnId="{80F3684A-2A7D-4D58-A27B-16FB720827EB}">
      <dgm:prSet/>
      <dgm:spPr/>
      <dgm:t>
        <a:bodyPr/>
        <a:lstStyle/>
        <a:p>
          <a:endParaRPr lang="en-US"/>
        </a:p>
      </dgm:t>
    </dgm:pt>
    <dgm:pt modelId="{B4532F16-E4CC-4CCF-A928-AE61E0DD6294}" type="sibTrans" cxnId="{80F3684A-2A7D-4D58-A27B-16FB720827EB}">
      <dgm:prSet/>
      <dgm:spPr/>
      <dgm:t>
        <a:bodyPr/>
        <a:lstStyle/>
        <a:p>
          <a:endParaRPr lang="en-US"/>
        </a:p>
      </dgm:t>
    </dgm:pt>
    <dgm:pt modelId="{8ACB4DF8-A02C-40DB-A005-1C4CF0C0C910}">
      <dgm:prSet/>
      <dgm:spPr/>
      <dgm:t>
        <a:bodyPr/>
        <a:lstStyle/>
        <a:p>
          <a:endParaRPr lang="en-US"/>
        </a:p>
      </dgm:t>
    </dgm:pt>
    <dgm:pt modelId="{A90029AA-89C5-4965-A32C-0182FE24AC5E}" type="parTrans" cxnId="{2ECEDE4E-9929-43F3-9810-3DE8509A43AB}">
      <dgm:prSet/>
      <dgm:spPr/>
      <dgm:t>
        <a:bodyPr/>
        <a:lstStyle/>
        <a:p>
          <a:endParaRPr lang="en-US"/>
        </a:p>
      </dgm:t>
    </dgm:pt>
    <dgm:pt modelId="{2CBB2B3C-29E0-4766-AE80-2690275EB95D}" type="sibTrans" cxnId="{2ECEDE4E-9929-43F3-9810-3DE8509A43AB}">
      <dgm:prSet/>
      <dgm:spPr/>
      <dgm:t>
        <a:bodyPr/>
        <a:lstStyle/>
        <a:p>
          <a:endParaRPr lang="en-US"/>
        </a:p>
      </dgm:t>
    </dgm:pt>
    <dgm:pt modelId="{26646035-2302-4F8B-9E43-62EBFD63DAC6}">
      <dgm:prSet/>
      <dgm:spPr/>
      <dgm:t>
        <a:bodyPr/>
        <a:lstStyle/>
        <a:p>
          <a:endParaRPr lang="en-US"/>
        </a:p>
      </dgm:t>
    </dgm:pt>
    <dgm:pt modelId="{AF0A0303-75AC-4B18-9CAB-4C6401521AE3}" type="parTrans" cxnId="{F7E707B4-6461-4FBC-AEB5-DE7023231670}">
      <dgm:prSet/>
      <dgm:spPr/>
      <dgm:t>
        <a:bodyPr/>
        <a:lstStyle/>
        <a:p>
          <a:endParaRPr lang="en-US"/>
        </a:p>
      </dgm:t>
    </dgm:pt>
    <dgm:pt modelId="{25BC45E0-AFA7-4F1F-AF93-E7E6763C347B}" type="sibTrans" cxnId="{F7E707B4-6461-4FBC-AEB5-DE7023231670}">
      <dgm:prSet/>
      <dgm:spPr/>
      <dgm:t>
        <a:bodyPr/>
        <a:lstStyle/>
        <a:p>
          <a:endParaRPr lang="en-US"/>
        </a:p>
      </dgm:t>
    </dgm:pt>
    <dgm:pt modelId="{D3EE915B-5A9B-4054-B9EE-5C469FBA85BB}">
      <dgm:prSet/>
      <dgm:spPr/>
      <dgm:t>
        <a:bodyPr/>
        <a:lstStyle/>
        <a:p>
          <a:endParaRPr lang="en-US"/>
        </a:p>
      </dgm:t>
    </dgm:pt>
    <dgm:pt modelId="{D99F445A-72CF-4DAD-AE4E-5A1B2CF3AB9F}" type="parTrans" cxnId="{C8832122-6CBD-447C-9647-15E4152873DA}">
      <dgm:prSet/>
      <dgm:spPr/>
      <dgm:t>
        <a:bodyPr/>
        <a:lstStyle/>
        <a:p>
          <a:endParaRPr lang="en-US"/>
        </a:p>
      </dgm:t>
    </dgm:pt>
    <dgm:pt modelId="{F57279B9-0E6A-4FA5-8CE3-6ECB38E4C129}" type="sibTrans" cxnId="{C8832122-6CBD-447C-9647-15E4152873DA}">
      <dgm:prSet/>
      <dgm:spPr/>
      <dgm:t>
        <a:bodyPr/>
        <a:lstStyle/>
        <a:p>
          <a:endParaRPr lang="en-US"/>
        </a:p>
      </dgm:t>
    </dgm:pt>
    <dgm:pt modelId="{D118EEBC-5829-4065-8AA3-FE93AB226B5E}">
      <dgm:prSet/>
      <dgm:spPr/>
      <dgm:t>
        <a:bodyPr/>
        <a:lstStyle/>
        <a:p>
          <a:endParaRPr lang="en-US"/>
        </a:p>
      </dgm:t>
    </dgm:pt>
    <dgm:pt modelId="{BD4A425C-354E-4A1B-86F2-5B88EE945E4E}" type="parTrans" cxnId="{D413C14B-7FDC-48E1-943E-CE68DC475DEB}">
      <dgm:prSet/>
      <dgm:spPr/>
      <dgm:t>
        <a:bodyPr/>
        <a:lstStyle/>
        <a:p>
          <a:endParaRPr lang="en-US"/>
        </a:p>
      </dgm:t>
    </dgm:pt>
    <dgm:pt modelId="{234BB077-0D5C-47F2-AE9C-D4BBFC18029F}" type="sibTrans" cxnId="{D413C14B-7FDC-48E1-943E-CE68DC475DEB}">
      <dgm:prSet/>
      <dgm:spPr/>
      <dgm:t>
        <a:bodyPr/>
        <a:lstStyle/>
        <a:p>
          <a:endParaRPr lang="en-US"/>
        </a:p>
      </dgm:t>
    </dgm:pt>
    <dgm:pt modelId="{9649493D-5589-46FF-9E51-EC97CF5DA565}">
      <dgm:prSet/>
      <dgm:spPr/>
      <dgm:t>
        <a:bodyPr/>
        <a:lstStyle/>
        <a:p>
          <a:endParaRPr lang="en-US"/>
        </a:p>
      </dgm:t>
    </dgm:pt>
    <dgm:pt modelId="{30A03493-C630-41BB-8E47-9C50CF4161AB}" type="parTrans" cxnId="{7D1DEE5D-0940-4244-8992-AC5588AEBD13}">
      <dgm:prSet/>
      <dgm:spPr/>
      <dgm:t>
        <a:bodyPr/>
        <a:lstStyle/>
        <a:p>
          <a:endParaRPr lang="en-US"/>
        </a:p>
      </dgm:t>
    </dgm:pt>
    <dgm:pt modelId="{CA718885-7FC8-4A33-8F2D-605712766C6F}" type="sibTrans" cxnId="{7D1DEE5D-0940-4244-8992-AC5588AEBD13}">
      <dgm:prSet/>
      <dgm:spPr/>
      <dgm:t>
        <a:bodyPr/>
        <a:lstStyle/>
        <a:p>
          <a:endParaRPr lang="en-US"/>
        </a:p>
      </dgm:t>
    </dgm:pt>
    <dgm:pt modelId="{FA637227-833E-4275-89E4-D99CFCEAA2DE}">
      <dgm:prSet/>
      <dgm:spPr/>
      <dgm:t>
        <a:bodyPr/>
        <a:lstStyle/>
        <a:p>
          <a:endParaRPr lang="en-US"/>
        </a:p>
      </dgm:t>
    </dgm:pt>
    <dgm:pt modelId="{F25A97DD-64B7-420C-A0FD-71794D5862C0}" type="parTrans" cxnId="{920D7F9A-80D9-42AE-8997-3E885F4AC3F8}">
      <dgm:prSet/>
      <dgm:spPr/>
      <dgm:t>
        <a:bodyPr/>
        <a:lstStyle/>
        <a:p>
          <a:endParaRPr lang="en-US"/>
        </a:p>
      </dgm:t>
    </dgm:pt>
    <dgm:pt modelId="{377EFFF1-A167-43EC-8F74-9E04FAAFF9C0}" type="sibTrans" cxnId="{920D7F9A-80D9-42AE-8997-3E885F4AC3F8}">
      <dgm:prSet/>
      <dgm:spPr/>
      <dgm:t>
        <a:bodyPr/>
        <a:lstStyle/>
        <a:p>
          <a:endParaRPr lang="en-US"/>
        </a:p>
      </dgm:t>
    </dgm:pt>
    <dgm:pt modelId="{108DA1E4-E609-455C-B207-DF1661F725E8}">
      <dgm:prSet/>
      <dgm:spPr/>
      <dgm:t>
        <a:bodyPr/>
        <a:lstStyle/>
        <a:p>
          <a:endParaRPr lang="en-US"/>
        </a:p>
      </dgm:t>
    </dgm:pt>
    <dgm:pt modelId="{0638096E-21F2-4770-88BF-21F9D68967BA}" type="parTrans" cxnId="{64A44608-796C-48E4-B3C2-CC44966AAF55}">
      <dgm:prSet/>
      <dgm:spPr/>
      <dgm:t>
        <a:bodyPr/>
        <a:lstStyle/>
        <a:p>
          <a:endParaRPr lang="en-US"/>
        </a:p>
      </dgm:t>
    </dgm:pt>
    <dgm:pt modelId="{B9988359-CE9E-41B2-BEEE-72EA4B8A158F}" type="sibTrans" cxnId="{64A44608-796C-48E4-B3C2-CC44966AAF55}">
      <dgm:prSet/>
      <dgm:spPr/>
      <dgm:t>
        <a:bodyPr/>
        <a:lstStyle/>
        <a:p>
          <a:endParaRPr lang="en-US"/>
        </a:p>
      </dgm:t>
    </dgm:pt>
    <dgm:pt modelId="{1F1570D4-1AD3-4C84-8559-1ED63449E963}" type="pres">
      <dgm:prSet presAssocID="{E9A68A11-2F92-4286-9CC6-28A6B801C7C4}" presName="cycle" presStyleCnt="0">
        <dgm:presLayoutVars>
          <dgm:dir/>
          <dgm:resizeHandles val="exact"/>
        </dgm:presLayoutVars>
      </dgm:prSet>
      <dgm:spPr/>
    </dgm:pt>
    <dgm:pt modelId="{B0CC47A0-113F-4C2F-AD18-01A173C9AD16}" type="pres">
      <dgm:prSet presAssocID="{77211E8C-D367-4AAF-BDB5-E796E7FC3D65}" presName="dummy" presStyleCnt="0"/>
      <dgm:spPr/>
    </dgm:pt>
    <dgm:pt modelId="{3123A051-036E-4B49-AC71-6ED40338EFBA}" type="pres">
      <dgm:prSet presAssocID="{77211E8C-D367-4AAF-BDB5-E796E7FC3D65}" presName="node" presStyleLbl="revTx" presStyleIdx="0" presStyleCnt="13">
        <dgm:presLayoutVars>
          <dgm:bulletEnabled val="1"/>
        </dgm:presLayoutVars>
      </dgm:prSet>
      <dgm:spPr/>
    </dgm:pt>
    <dgm:pt modelId="{98886880-236B-4835-BBD5-0037E9E4A323}" type="pres">
      <dgm:prSet presAssocID="{B4532F16-E4CC-4CCF-A928-AE61E0DD6294}" presName="sibTrans" presStyleLbl="node1" presStyleIdx="0" presStyleCnt="13"/>
      <dgm:spPr/>
    </dgm:pt>
    <dgm:pt modelId="{490C4184-AC9E-4A30-A2A6-920072D893BA}" type="pres">
      <dgm:prSet presAssocID="{26646035-2302-4F8B-9E43-62EBFD63DAC6}" presName="dummy" presStyleCnt="0"/>
      <dgm:spPr/>
    </dgm:pt>
    <dgm:pt modelId="{786B2BF1-08FC-4B4E-A8CA-19C294BD4DE7}" type="pres">
      <dgm:prSet presAssocID="{26646035-2302-4F8B-9E43-62EBFD63DAC6}" presName="node" presStyleLbl="revTx" presStyleIdx="1" presStyleCnt="13">
        <dgm:presLayoutVars>
          <dgm:bulletEnabled val="1"/>
        </dgm:presLayoutVars>
      </dgm:prSet>
      <dgm:spPr/>
    </dgm:pt>
    <dgm:pt modelId="{A26DFF23-BE53-43A7-B64E-722463E0B96F}" type="pres">
      <dgm:prSet presAssocID="{25BC45E0-AFA7-4F1F-AF93-E7E6763C347B}" presName="sibTrans" presStyleLbl="node1" presStyleIdx="1" presStyleCnt="13"/>
      <dgm:spPr/>
    </dgm:pt>
    <dgm:pt modelId="{D8B90E58-751F-4CDF-9A59-4AB67E85A215}" type="pres">
      <dgm:prSet presAssocID="{D3EE915B-5A9B-4054-B9EE-5C469FBA85BB}" presName="dummy" presStyleCnt="0"/>
      <dgm:spPr/>
    </dgm:pt>
    <dgm:pt modelId="{5D1389BB-2E02-4B93-8FB4-65F6A9AF6B68}" type="pres">
      <dgm:prSet presAssocID="{D3EE915B-5A9B-4054-B9EE-5C469FBA85BB}" presName="node" presStyleLbl="revTx" presStyleIdx="2" presStyleCnt="13">
        <dgm:presLayoutVars>
          <dgm:bulletEnabled val="1"/>
        </dgm:presLayoutVars>
      </dgm:prSet>
      <dgm:spPr/>
    </dgm:pt>
    <dgm:pt modelId="{073C055A-C25D-43F1-80AF-41850E9E86F0}" type="pres">
      <dgm:prSet presAssocID="{F57279B9-0E6A-4FA5-8CE3-6ECB38E4C129}" presName="sibTrans" presStyleLbl="node1" presStyleIdx="2" presStyleCnt="13"/>
      <dgm:spPr/>
    </dgm:pt>
    <dgm:pt modelId="{42EC2C39-AF91-44D0-A397-2A14F99D2590}" type="pres">
      <dgm:prSet presAssocID="{108DA1E4-E609-455C-B207-DF1661F725E8}" presName="dummy" presStyleCnt="0"/>
      <dgm:spPr/>
    </dgm:pt>
    <dgm:pt modelId="{49226709-B382-4930-A58D-27E2C4A364EA}" type="pres">
      <dgm:prSet presAssocID="{108DA1E4-E609-455C-B207-DF1661F725E8}" presName="node" presStyleLbl="revTx" presStyleIdx="3" presStyleCnt="13">
        <dgm:presLayoutVars>
          <dgm:bulletEnabled val="1"/>
        </dgm:presLayoutVars>
      </dgm:prSet>
      <dgm:spPr/>
    </dgm:pt>
    <dgm:pt modelId="{D8AB96F1-2556-43ED-AA1C-9C1A503A644E}" type="pres">
      <dgm:prSet presAssocID="{B9988359-CE9E-41B2-BEEE-72EA4B8A158F}" presName="sibTrans" presStyleLbl="node1" presStyleIdx="3" presStyleCnt="13"/>
      <dgm:spPr/>
    </dgm:pt>
    <dgm:pt modelId="{97718D50-B5AE-4A6F-8C36-E3713D65D021}" type="pres">
      <dgm:prSet presAssocID="{8ACB4DF8-A02C-40DB-A005-1C4CF0C0C910}" presName="dummy" presStyleCnt="0"/>
      <dgm:spPr/>
    </dgm:pt>
    <dgm:pt modelId="{35B063E6-E357-4787-B811-60B670485083}" type="pres">
      <dgm:prSet presAssocID="{8ACB4DF8-A02C-40DB-A005-1C4CF0C0C910}" presName="node" presStyleLbl="revTx" presStyleIdx="4" presStyleCnt="13">
        <dgm:presLayoutVars>
          <dgm:bulletEnabled val="1"/>
        </dgm:presLayoutVars>
      </dgm:prSet>
      <dgm:spPr/>
    </dgm:pt>
    <dgm:pt modelId="{164C2533-8741-4435-8349-C4E3A8934825}" type="pres">
      <dgm:prSet presAssocID="{2CBB2B3C-29E0-4766-AE80-2690275EB95D}" presName="sibTrans" presStyleLbl="node1" presStyleIdx="4" presStyleCnt="13"/>
      <dgm:spPr/>
    </dgm:pt>
    <dgm:pt modelId="{B37241D8-FCDD-49A5-94CE-AE40AD5F5B61}" type="pres">
      <dgm:prSet presAssocID="{D118EEBC-5829-4065-8AA3-FE93AB226B5E}" presName="dummy" presStyleCnt="0"/>
      <dgm:spPr/>
    </dgm:pt>
    <dgm:pt modelId="{A3CC06C2-B397-47A5-9246-666350CA759D}" type="pres">
      <dgm:prSet presAssocID="{D118EEBC-5829-4065-8AA3-FE93AB226B5E}" presName="node" presStyleLbl="revTx" presStyleIdx="5" presStyleCnt="13">
        <dgm:presLayoutVars>
          <dgm:bulletEnabled val="1"/>
        </dgm:presLayoutVars>
      </dgm:prSet>
      <dgm:spPr/>
    </dgm:pt>
    <dgm:pt modelId="{1C27C95F-88E4-4649-8776-2E12424FC076}" type="pres">
      <dgm:prSet presAssocID="{234BB077-0D5C-47F2-AE9C-D4BBFC18029F}" presName="sibTrans" presStyleLbl="node1" presStyleIdx="5" presStyleCnt="13"/>
      <dgm:spPr/>
    </dgm:pt>
    <dgm:pt modelId="{8CBCFB70-D74A-43CE-8EAA-526BC4A563CA}" type="pres">
      <dgm:prSet presAssocID="{EA540196-045B-4539-9740-30B5F5586B33}" presName="dummy" presStyleCnt="0"/>
      <dgm:spPr/>
    </dgm:pt>
    <dgm:pt modelId="{DBBFF4FB-27E9-48DA-AF1B-443B50C46436}" type="pres">
      <dgm:prSet presAssocID="{EA540196-045B-4539-9740-30B5F5586B33}" presName="node" presStyleLbl="revTx" presStyleIdx="6" presStyleCnt="13">
        <dgm:presLayoutVars>
          <dgm:bulletEnabled val="1"/>
        </dgm:presLayoutVars>
      </dgm:prSet>
      <dgm:spPr/>
    </dgm:pt>
    <dgm:pt modelId="{2EE4A548-A70B-407D-933D-9A42D0A2245A}" type="pres">
      <dgm:prSet presAssocID="{BCC05F81-FF08-4D97-802E-4AE258D8755F}" presName="sibTrans" presStyleLbl="node1" presStyleIdx="6" presStyleCnt="13"/>
      <dgm:spPr/>
    </dgm:pt>
    <dgm:pt modelId="{B00DA97F-2DE4-489C-BA6E-525A55D5B28B}" type="pres">
      <dgm:prSet presAssocID="{0C55D978-6292-4455-A88E-05D5EC97742B}" presName="dummy" presStyleCnt="0"/>
      <dgm:spPr/>
    </dgm:pt>
    <dgm:pt modelId="{74472B1A-CBBA-4E4E-B2F0-6F98480FB198}" type="pres">
      <dgm:prSet presAssocID="{0C55D978-6292-4455-A88E-05D5EC97742B}" presName="node" presStyleLbl="revTx" presStyleIdx="7" presStyleCnt="13">
        <dgm:presLayoutVars>
          <dgm:bulletEnabled val="1"/>
        </dgm:presLayoutVars>
      </dgm:prSet>
      <dgm:spPr/>
    </dgm:pt>
    <dgm:pt modelId="{30CD7470-3341-4C9E-BBFB-ECEC62BF0703}" type="pres">
      <dgm:prSet presAssocID="{1E8F4C9B-EEB5-4D12-BCF3-0FA4C9D1A50B}" presName="sibTrans" presStyleLbl="node1" presStyleIdx="7" presStyleCnt="13"/>
      <dgm:spPr/>
    </dgm:pt>
    <dgm:pt modelId="{D360D45E-AE1E-406D-AD48-B7C374E97E70}" type="pres">
      <dgm:prSet presAssocID="{9649493D-5589-46FF-9E51-EC97CF5DA565}" presName="dummy" presStyleCnt="0"/>
      <dgm:spPr/>
    </dgm:pt>
    <dgm:pt modelId="{98001B8A-593A-4C52-B331-F2A48DD3A826}" type="pres">
      <dgm:prSet presAssocID="{9649493D-5589-46FF-9E51-EC97CF5DA565}" presName="node" presStyleLbl="revTx" presStyleIdx="8" presStyleCnt="13">
        <dgm:presLayoutVars>
          <dgm:bulletEnabled val="1"/>
        </dgm:presLayoutVars>
      </dgm:prSet>
      <dgm:spPr/>
    </dgm:pt>
    <dgm:pt modelId="{B36178AC-4E92-477E-BB99-8C7F5DDF213E}" type="pres">
      <dgm:prSet presAssocID="{CA718885-7FC8-4A33-8F2D-605712766C6F}" presName="sibTrans" presStyleLbl="node1" presStyleIdx="8" presStyleCnt="13"/>
      <dgm:spPr/>
    </dgm:pt>
    <dgm:pt modelId="{14FEC840-0F18-4B1D-9F19-92689363D381}" type="pres">
      <dgm:prSet presAssocID="{430A9B8C-8919-4B28-BA22-21B1D7293256}" presName="dummy" presStyleCnt="0"/>
      <dgm:spPr/>
    </dgm:pt>
    <dgm:pt modelId="{ECE3805A-1019-42C2-8912-4089588E75C3}" type="pres">
      <dgm:prSet presAssocID="{430A9B8C-8919-4B28-BA22-21B1D7293256}" presName="node" presStyleLbl="revTx" presStyleIdx="9" presStyleCnt="13">
        <dgm:presLayoutVars>
          <dgm:bulletEnabled val="1"/>
        </dgm:presLayoutVars>
      </dgm:prSet>
      <dgm:spPr/>
    </dgm:pt>
    <dgm:pt modelId="{5E3BA781-6C20-411E-B9D1-83F04F45C54C}" type="pres">
      <dgm:prSet presAssocID="{E44F1F6D-B064-4A3D-954F-E40409CB6BF1}" presName="sibTrans" presStyleLbl="node1" presStyleIdx="9" presStyleCnt="13"/>
      <dgm:spPr/>
    </dgm:pt>
    <dgm:pt modelId="{FE03D2E9-BC3C-4963-92C4-E4FDCE2F23C1}" type="pres">
      <dgm:prSet presAssocID="{FA637227-833E-4275-89E4-D99CFCEAA2DE}" presName="dummy" presStyleCnt="0"/>
      <dgm:spPr/>
    </dgm:pt>
    <dgm:pt modelId="{6CA9CF8D-0AD8-4821-8B7A-C98D40E515D1}" type="pres">
      <dgm:prSet presAssocID="{FA637227-833E-4275-89E4-D99CFCEAA2DE}" presName="node" presStyleLbl="revTx" presStyleIdx="10" presStyleCnt="13">
        <dgm:presLayoutVars>
          <dgm:bulletEnabled val="1"/>
        </dgm:presLayoutVars>
      </dgm:prSet>
      <dgm:spPr/>
    </dgm:pt>
    <dgm:pt modelId="{36DBC4B3-9148-406A-991E-FA8CB26BD08E}" type="pres">
      <dgm:prSet presAssocID="{377EFFF1-A167-43EC-8F74-9E04FAAFF9C0}" presName="sibTrans" presStyleLbl="node1" presStyleIdx="10" presStyleCnt="13"/>
      <dgm:spPr/>
    </dgm:pt>
    <dgm:pt modelId="{D043D354-D253-4B45-9321-98A26DBAC728}" type="pres">
      <dgm:prSet presAssocID="{1263DDCE-E308-49E4-A2D4-3025300311C5}" presName="dummy" presStyleCnt="0"/>
      <dgm:spPr/>
    </dgm:pt>
    <dgm:pt modelId="{3190EF88-3526-40CE-B151-A0C2A6FFB475}" type="pres">
      <dgm:prSet presAssocID="{1263DDCE-E308-49E4-A2D4-3025300311C5}" presName="node" presStyleLbl="revTx" presStyleIdx="11" presStyleCnt="13">
        <dgm:presLayoutVars>
          <dgm:bulletEnabled val="1"/>
        </dgm:presLayoutVars>
      </dgm:prSet>
      <dgm:spPr/>
    </dgm:pt>
    <dgm:pt modelId="{2CDDC3C8-884C-4C83-8E01-A91B72E35545}" type="pres">
      <dgm:prSet presAssocID="{09D68D10-1AB0-481D-87F1-CF52A92A9B3B}" presName="sibTrans" presStyleLbl="node1" presStyleIdx="11" presStyleCnt="13"/>
      <dgm:spPr/>
    </dgm:pt>
    <dgm:pt modelId="{18525F7B-8F18-442B-B5F3-DCDDCF0B82C3}" type="pres">
      <dgm:prSet presAssocID="{A3E4D822-E478-4275-8C7B-0194F2E343AD}" presName="dummy" presStyleCnt="0"/>
      <dgm:spPr/>
    </dgm:pt>
    <dgm:pt modelId="{5BD51D10-1485-45B5-9AA4-D15F0C95197D}" type="pres">
      <dgm:prSet presAssocID="{A3E4D822-E478-4275-8C7B-0194F2E343AD}" presName="node" presStyleLbl="revTx" presStyleIdx="12" presStyleCnt="13">
        <dgm:presLayoutVars>
          <dgm:bulletEnabled val="1"/>
        </dgm:presLayoutVars>
      </dgm:prSet>
      <dgm:spPr/>
    </dgm:pt>
    <dgm:pt modelId="{00B7A979-3817-4730-B070-E1738C14B65E}" type="pres">
      <dgm:prSet presAssocID="{4525808A-6118-425F-BC10-A1D79B4D77B7}" presName="sibTrans" presStyleLbl="node1" presStyleIdx="12" presStyleCnt="13"/>
      <dgm:spPr/>
    </dgm:pt>
  </dgm:ptLst>
  <dgm:cxnLst>
    <dgm:cxn modelId="{67D2DC01-962A-45CB-96FE-DE636B0BEA4E}" srcId="{E9A68A11-2F92-4286-9CC6-28A6B801C7C4}" destId="{EA540196-045B-4539-9740-30B5F5586B33}" srcOrd="6" destOrd="0" parTransId="{0CDC9DC8-B803-4DBC-80AE-6AE11901F337}" sibTransId="{BCC05F81-FF08-4D97-802E-4AE258D8755F}"/>
    <dgm:cxn modelId="{2F050603-35A3-494B-AF02-3F3FB8EC4D47}" type="presOf" srcId="{1E8F4C9B-EEB5-4D12-BCF3-0FA4C9D1A50B}" destId="{30CD7470-3341-4C9E-BBFB-ECEC62BF0703}" srcOrd="0" destOrd="0" presId="urn:microsoft.com/office/officeart/2005/8/layout/cycle1"/>
    <dgm:cxn modelId="{C060C203-E276-432C-B76B-D744004257F2}" type="presOf" srcId="{B9988359-CE9E-41B2-BEEE-72EA4B8A158F}" destId="{D8AB96F1-2556-43ED-AA1C-9C1A503A644E}" srcOrd="0" destOrd="0" presId="urn:microsoft.com/office/officeart/2005/8/layout/cycle1"/>
    <dgm:cxn modelId="{B892EE03-FEF3-4B04-80F6-6B6517801EE2}" type="presOf" srcId="{26646035-2302-4F8B-9E43-62EBFD63DAC6}" destId="{786B2BF1-08FC-4B4E-A8CA-19C294BD4DE7}" srcOrd="0" destOrd="0" presId="urn:microsoft.com/office/officeart/2005/8/layout/cycle1"/>
    <dgm:cxn modelId="{7F3B6204-4126-4396-A0B3-9FE1E2B88478}" type="presOf" srcId="{25BC45E0-AFA7-4F1F-AF93-E7E6763C347B}" destId="{A26DFF23-BE53-43A7-B64E-722463E0B96F}" srcOrd="0" destOrd="0" presId="urn:microsoft.com/office/officeart/2005/8/layout/cycle1"/>
    <dgm:cxn modelId="{64A44608-796C-48E4-B3C2-CC44966AAF55}" srcId="{E9A68A11-2F92-4286-9CC6-28A6B801C7C4}" destId="{108DA1E4-E609-455C-B207-DF1661F725E8}" srcOrd="3" destOrd="0" parTransId="{0638096E-21F2-4770-88BF-21F9D68967BA}" sibTransId="{B9988359-CE9E-41B2-BEEE-72EA4B8A158F}"/>
    <dgm:cxn modelId="{D9798912-16EB-47D4-A721-16F1ADC07D39}" type="presOf" srcId="{09D68D10-1AB0-481D-87F1-CF52A92A9B3B}" destId="{2CDDC3C8-884C-4C83-8E01-A91B72E35545}" srcOrd="0" destOrd="0" presId="urn:microsoft.com/office/officeart/2005/8/layout/cycle1"/>
    <dgm:cxn modelId="{C8832122-6CBD-447C-9647-15E4152873DA}" srcId="{E9A68A11-2F92-4286-9CC6-28A6B801C7C4}" destId="{D3EE915B-5A9B-4054-B9EE-5C469FBA85BB}" srcOrd="2" destOrd="0" parTransId="{D99F445A-72CF-4DAD-AE4E-5A1B2CF3AB9F}" sibTransId="{F57279B9-0E6A-4FA5-8CE3-6ECB38E4C129}"/>
    <dgm:cxn modelId="{BFCC2034-F407-4C58-A0A4-BC54F41B6234}" srcId="{E9A68A11-2F92-4286-9CC6-28A6B801C7C4}" destId="{430A9B8C-8919-4B28-BA22-21B1D7293256}" srcOrd="9" destOrd="0" parTransId="{F324F177-2B41-4DC9-A042-58CD13FC8CA7}" sibTransId="{E44F1F6D-B064-4A3D-954F-E40409CB6BF1}"/>
    <dgm:cxn modelId="{B68DBF34-7793-428A-9F50-70C52DDB7590}" type="presOf" srcId="{2CBB2B3C-29E0-4766-AE80-2690275EB95D}" destId="{164C2533-8741-4435-8349-C4E3A8934825}" srcOrd="0" destOrd="0" presId="urn:microsoft.com/office/officeart/2005/8/layout/cycle1"/>
    <dgm:cxn modelId="{68AFFB3D-6251-4F84-893A-8F0820CDC6D2}" type="presOf" srcId="{430A9B8C-8919-4B28-BA22-21B1D7293256}" destId="{ECE3805A-1019-42C2-8912-4089588E75C3}" srcOrd="0" destOrd="0" presId="urn:microsoft.com/office/officeart/2005/8/layout/cycle1"/>
    <dgm:cxn modelId="{53E2865C-DB21-41CD-883E-EDDEA52C0A9E}" type="presOf" srcId="{A3E4D822-E478-4275-8C7B-0194F2E343AD}" destId="{5BD51D10-1485-45B5-9AA4-D15F0C95197D}" srcOrd="0" destOrd="0" presId="urn:microsoft.com/office/officeart/2005/8/layout/cycle1"/>
    <dgm:cxn modelId="{7D1DEE5D-0940-4244-8992-AC5588AEBD13}" srcId="{E9A68A11-2F92-4286-9CC6-28A6B801C7C4}" destId="{9649493D-5589-46FF-9E51-EC97CF5DA565}" srcOrd="8" destOrd="0" parTransId="{30A03493-C630-41BB-8E47-9C50CF4161AB}" sibTransId="{CA718885-7FC8-4A33-8F2D-605712766C6F}"/>
    <dgm:cxn modelId="{80F3684A-2A7D-4D58-A27B-16FB720827EB}" srcId="{E9A68A11-2F92-4286-9CC6-28A6B801C7C4}" destId="{77211E8C-D367-4AAF-BDB5-E796E7FC3D65}" srcOrd="0" destOrd="0" parTransId="{664E91E3-6357-44D6-85A7-471C68950BF9}" sibTransId="{B4532F16-E4CC-4CCF-A928-AE61E0DD6294}"/>
    <dgm:cxn modelId="{D413C14B-7FDC-48E1-943E-CE68DC475DEB}" srcId="{E9A68A11-2F92-4286-9CC6-28A6B801C7C4}" destId="{D118EEBC-5829-4065-8AA3-FE93AB226B5E}" srcOrd="5" destOrd="0" parTransId="{BD4A425C-354E-4A1B-86F2-5B88EE945E4E}" sibTransId="{234BB077-0D5C-47F2-AE9C-D4BBFC18029F}"/>
    <dgm:cxn modelId="{C4B39B6D-64E1-4267-AA10-9955FBB97F10}" type="presOf" srcId="{234BB077-0D5C-47F2-AE9C-D4BBFC18029F}" destId="{1C27C95F-88E4-4649-8776-2E12424FC076}" srcOrd="0" destOrd="0" presId="urn:microsoft.com/office/officeart/2005/8/layout/cycle1"/>
    <dgm:cxn modelId="{2ECEDE4E-9929-43F3-9810-3DE8509A43AB}" srcId="{E9A68A11-2F92-4286-9CC6-28A6B801C7C4}" destId="{8ACB4DF8-A02C-40DB-A005-1C4CF0C0C910}" srcOrd="4" destOrd="0" parTransId="{A90029AA-89C5-4965-A32C-0182FE24AC5E}" sibTransId="{2CBB2B3C-29E0-4766-AE80-2690275EB95D}"/>
    <dgm:cxn modelId="{6160CC77-7DA1-40D0-8FFC-12321CF61C57}" type="presOf" srcId="{8ACB4DF8-A02C-40DB-A005-1C4CF0C0C910}" destId="{35B063E6-E357-4787-B811-60B670485083}" srcOrd="0" destOrd="0" presId="urn:microsoft.com/office/officeart/2005/8/layout/cycle1"/>
    <dgm:cxn modelId="{1C383458-9C3C-4405-BFE5-B3815481D7DA}" type="presOf" srcId="{D3EE915B-5A9B-4054-B9EE-5C469FBA85BB}" destId="{5D1389BB-2E02-4B93-8FB4-65F6A9AF6B68}" srcOrd="0" destOrd="0" presId="urn:microsoft.com/office/officeart/2005/8/layout/cycle1"/>
    <dgm:cxn modelId="{595D9B7A-4895-424D-B1CA-F4DB03A88F93}" srcId="{E9A68A11-2F92-4286-9CC6-28A6B801C7C4}" destId="{A3E4D822-E478-4275-8C7B-0194F2E343AD}" srcOrd="12" destOrd="0" parTransId="{008EF02B-63E0-4878-843E-C00B2C987BE9}" sibTransId="{4525808A-6118-425F-BC10-A1D79B4D77B7}"/>
    <dgm:cxn modelId="{B5C7C57E-055D-4CB9-B86A-835DF1EE2666}" type="presOf" srcId="{FA637227-833E-4275-89E4-D99CFCEAA2DE}" destId="{6CA9CF8D-0AD8-4821-8B7A-C98D40E515D1}" srcOrd="0" destOrd="0" presId="urn:microsoft.com/office/officeart/2005/8/layout/cycle1"/>
    <dgm:cxn modelId="{7058008E-266E-46A2-B4E5-FBCC2CE69AF5}" type="presOf" srcId="{D118EEBC-5829-4065-8AA3-FE93AB226B5E}" destId="{A3CC06C2-B397-47A5-9246-666350CA759D}" srcOrd="0" destOrd="0" presId="urn:microsoft.com/office/officeart/2005/8/layout/cycle1"/>
    <dgm:cxn modelId="{920D7F9A-80D9-42AE-8997-3E885F4AC3F8}" srcId="{E9A68A11-2F92-4286-9CC6-28A6B801C7C4}" destId="{FA637227-833E-4275-89E4-D99CFCEAA2DE}" srcOrd="10" destOrd="0" parTransId="{F25A97DD-64B7-420C-A0FD-71794D5862C0}" sibTransId="{377EFFF1-A167-43EC-8F74-9E04FAAFF9C0}"/>
    <dgm:cxn modelId="{AABE2DA3-1F55-4B98-A746-2AB3791F8116}" type="presOf" srcId="{377EFFF1-A167-43EC-8F74-9E04FAAFF9C0}" destId="{36DBC4B3-9148-406A-991E-FA8CB26BD08E}" srcOrd="0" destOrd="0" presId="urn:microsoft.com/office/officeart/2005/8/layout/cycle1"/>
    <dgm:cxn modelId="{6F49C1A3-DB1E-4715-9E7F-940A5E3B85CE}" type="presOf" srcId="{BCC05F81-FF08-4D97-802E-4AE258D8755F}" destId="{2EE4A548-A70B-407D-933D-9A42D0A2245A}" srcOrd="0" destOrd="0" presId="urn:microsoft.com/office/officeart/2005/8/layout/cycle1"/>
    <dgm:cxn modelId="{F7E707B4-6461-4FBC-AEB5-DE7023231670}" srcId="{E9A68A11-2F92-4286-9CC6-28A6B801C7C4}" destId="{26646035-2302-4F8B-9E43-62EBFD63DAC6}" srcOrd="1" destOrd="0" parTransId="{AF0A0303-75AC-4B18-9CAB-4C6401521AE3}" sibTransId="{25BC45E0-AFA7-4F1F-AF93-E7E6763C347B}"/>
    <dgm:cxn modelId="{F826E8BC-AD60-48FD-815E-D2FB5279A694}" srcId="{E9A68A11-2F92-4286-9CC6-28A6B801C7C4}" destId="{0C55D978-6292-4455-A88E-05D5EC97742B}" srcOrd="7" destOrd="0" parTransId="{21FB95C8-49F0-40DE-B24B-745D6586E2F8}" sibTransId="{1E8F4C9B-EEB5-4D12-BCF3-0FA4C9D1A50B}"/>
    <dgm:cxn modelId="{669235C3-8B64-441E-9B0B-970507A9E45B}" type="presOf" srcId="{B4532F16-E4CC-4CCF-A928-AE61E0DD6294}" destId="{98886880-236B-4835-BBD5-0037E9E4A323}" srcOrd="0" destOrd="0" presId="urn:microsoft.com/office/officeart/2005/8/layout/cycle1"/>
    <dgm:cxn modelId="{4043F6C7-0169-4F6C-A8AD-17200EB7DA14}" type="presOf" srcId="{CA718885-7FC8-4A33-8F2D-605712766C6F}" destId="{B36178AC-4E92-477E-BB99-8C7F5DDF213E}" srcOrd="0" destOrd="0" presId="urn:microsoft.com/office/officeart/2005/8/layout/cycle1"/>
    <dgm:cxn modelId="{C99424CD-B2DA-4BAD-A8BA-10ACF83BF77E}" type="presOf" srcId="{4525808A-6118-425F-BC10-A1D79B4D77B7}" destId="{00B7A979-3817-4730-B070-E1738C14B65E}" srcOrd="0" destOrd="0" presId="urn:microsoft.com/office/officeart/2005/8/layout/cycle1"/>
    <dgm:cxn modelId="{B07A88CD-021C-4C78-851D-3D4D45D4C52A}" type="presOf" srcId="{108DA1E4-E609-455C-B207-DF1661F725E8}" destId="{49226709-B382-4930-A58D-27E2C4A364EA}" srcOrd="0" destOrd="0" presId="urn:microsoft.com/office/officeart/2005/8/layout/cycle1"/>
    <dgm:cxn modelId="{A49AF5D8-E676-4DAB-A000-030D3CBDE0B4}" type="presOf" srcId="{E9A68A11-2F92-4286-9CC6-28A6B801C7C4}" destId="{1F1570D4-1AD3-4C84-8559-1ED63449E963}" srcOrd="0" destOrd="0" presId="urn:microsoft.com/office/officeart/2005/8/layout/cycle1"/>
    <dgm:cxn modelId="{5173D2D9-AF23-4D5D-B2AE-BB0F60E50782}" type="presOf" srcId="{0C55D978-6292-4455-A88E-05D5EC97742B}" destId="{74472B1A-CBBA-4E4E-B2F0-6F98480FB198}" srcOrd="0" destOrd="0" presId="urn:microsoft.com/office/officeart/2005/8/layout/cycle1"/>
    <dgm:cxn modelId="{A1E9BBDC-32EF-42F7-BF66-EFC7DE810B11}" type="presOf" srcId="{1263DDCE-E308-49E4-A2D4-3025300311C5}" destId="{3190EF88-3526-40CE-B151-A0C2A6FFB475}" srcOrd="0" destOrd="0" presId="urn:microsoft.com/office/officeart/2005/8/layout/cycle1"/>
    <dgm:cxn modelId="{C9533DDD-908D-4841-B2B2-7D45F30E2F65}" type="presOf" srcId="{9649493D-5589-46FF-9E51-EC97CF5DA565}" destId="{98001B8A-593A-4C52-B331-F2A48DD3A826}" srcOrd="0" destOrd="0" presId="urn:microsoft.com/office/officeart/2005/8/layout/cycle1"/>
    <dgm:cxn modelId="{A5197FE3-348C-485E-A6B7-2C6871809B1D}" srcId="{E9A68A11-2F92-4286-9CC6-28A6B801C7C4}" destId="{1263DDCE-E308-49E4-A2D4-3025300311C5}" srcOrd="11" destOrd="0" parTransId="{831EFFA3-CD55-4069-9F9D-6791DE4F1FC0}" sibTransId="{09D68D10-1AB0-481D-87F1-CF52A92A9B3B}"/>
    <dgm:cxn modelId="{53A01DE4-6069-4CE3-AE35-C7920A0A230F}" type="presOf" srcId="{E44F1F6D-B064-4A3D-954F-E40409CB6BF1}" destId="{5E3BA781-6C20-411E-B9D1-83F04F45C54C}" srcOrd="0" destOrd="0" presId="urn:microsoft.com/office/officeart/2005/8/layout/cycle1"/>
    <dgm:cxn modelId="{F65A13ED-2418-4B8C-AB2A-FB2195544680}" type="presOf" srcId="{EA540196-045B-4539-9740-30B5F5586B33}" destId="{DBBFF4FB-27E9-48DA-AF1B-443B50C46436}" srcOrd="0" destOrd="0" presId="urn:microsoft.com/office/officeart/2005/8/layout/cycle1"/>
    <dgm:cxn modelId="{E71C29F7-E930-404D-8430-B773C8E2B4DA}" type="presOf" srcId="{F57279B9-0E6A-4FA5-8CE3-6ECB38E4C129}" destId="{073C055A-C25D-43F1-80AF-41850E9E86F0}" srcOrd="0" destOrd="0" presId="urn:microsoft.com/office/officeart/2005/8/layout/cycle1"/>
    <dgm:cxn modelId="{346751F9-7B71-4665-9A4C-FF5A69FD5899}" type="presOf" srcId="{77211E8C-D367-4AAF-BDB5-E796E7FC3D65}" destId="{3123A051-036E-4B49-AC71-6ED40338EFBA}" srcOrd="0" destOrd="0" presId="urn:microsoft.com/office/officeart/2005/8/layout/cycle1"/>
    <dgm:cxn modelId="{46CC3A9F-79D2-4FB7-9C98-E48F0A3C7F5F}" type="presParOf" srcId="{1F1570D4-1AD3-4C84-8559-1ED63449E963}" destId="{B0CC47A0-113F-4C2F-AD18-01A173C9AD16}" srcOrd="0" destOrd="0" presId="urn:microsoft.com/office/officeart/2005/8/layout/cycle1"/>
    <dgm:cxn modelId="{A80EE248-8231-4C22-BF6B-03BCFE2EDBC9}" type="presParOf" srcId="{1F1570D4-1AD3-4C84-8559-1ED63449E963}" destId="{3123A051-036E-4B49-AC71-6ED40338EFBA}" srcOrd="1" destOrd="0" presId="urn:microsoft.com/office/officeart/2005/8/layout/cycle1"/>
    <dgm:cxn modelId="{7814EBE5-3E95-47C0-A44B-F52F1D5BC3F4}" type="presParOf" srcId="{1F1570D4-1AD3-4C84-8559-1ED63449E963}" destId="{98886880-236B-4835-BBD5-0037E9E4A323}" srcOrd="2" destOrd="0" presId="urn:microsoft.com/office/officeart/2005/8/layout/cycle1"/>
    <dgm:cxn modelId="{3D20E30C-84BD-44F0-80E4-B7A93F1F3E76}" type="presParOf" srcId="{1F1570D4-1AD3-4C84-8559-1ED63449E963}" destId="{490C4184-AC9E-4A30-A2A6-920072D893BA}" srcOrd="3" destOrd="0" presId="urn:microsoft.com/office/officeart/2005/8/layout/cycle1"/>
    <dgm:cxn modelId="{BE5771C6-0A4C-49A8-8DC8-CEAD7756A5E1}" type="presParOf" srcId="{1F1570D4-1AD3-4C84-8559-1ED63449E963}" destId="{786B2BF1-08FC-4B4E-A8CA-19C294BD4DE7}" srcOrd="4" destOrd="0" presId="urn:microsoft.com/office/officeart/2005/8/layout/cycle1"/>
    <dgm:cxn modelId="{5BB385DE-6B77-47D8-9D0B-EFAEBB4D7095}" type="presParOf" srcId="{1F1570D4-1AD3-4C84-8559-1ED63449E963}" destId="{A26DFF23-BE53-43A7-B64E-722463E0B96F}" srcOrd="5" destOrd="0" presId="urn:microsoft.com/office/officeart/2005/8/layout/cycle1"/>
    <dgm:cxn modelId="{21B523F5-147F-4518-A9A6-B6F62BBB3776}" type="presParOf" srcId="{1F1570D4-1AD3-4C84-8559-1ED63449E963}" destId="{D8B90E58-751F-4CDF-9A59-4AB67E85A215}" srcOrd="6" destOrd="0" presId="urn:microsoft.com/office/officeart/2005/8/layout/cycle1"/>
    <dgm:cxn modelId="{2DDAD811-A2B5-40FE-B3F4-AB4A9837FE7E}" type="presParOf" srcId="{1F1570D4-1AD3-4C84-8559-1ED63449E963}" destId="{5D1389BB-2E02-4B93-8FB4-65F6A9AF6B68}" srcOrd="7" destOrd="0" presId="urn:microsoft.com/office/officeart/2005/8/layout/cycle1"/>
    <dgm:cxn modelId="{42329D7B-1321-4722-8221-94AEDEC78EA5}" type="presParOf" srcId="{1F1570D4-1AD3-4C84-8559-1ED63449E963}" destId="{073C055A-C25D-43F1-80AF-41850E9E86F0}" srcOrd="8" destOrd="0" presId="urn:microsoft.com/office/officeart/2005/8/layout/cycle1"/>
    <dgm:cxn modelId="{BCA0F15E-2FEA-4963-9A74-0A083841B80E}" type="presParOf" srcId="{1F1570D4-1AD3-4C84-8559-1ED63449E963}" destId="{42EC2C39-AF91-44D0-A397-2A14F99D2590}" srcOrd="9" destOrd="0" presId="urn:microsoft.com/office/officeart/2005/8/layout/cycle1"/>
    <dgm:cxn modelId="{8727007E-06C4-4E9B-91A8-F90ED79FAA63}" type="presParOf" srcId="{1F1570D4-1AD3-4C84-8559-1ED63449E963}" destId="{49226709-B382-4930-A58D-27E2C4A364EA}" srcOrd="10" destOrd="0" presId="urn:microsoft.com/office/officeart/2005/8/layout/cycle1"/>
    <dgm:cxn modelId="{72E3FE85-AAC6-4D45-8DF3-A717F78BF1E0}" type="presParOf" srcId="{1F1570D4-1AD3-4C84-8559-1ED63449E963}" destId="{D8AB96F1-2556-43ED-AA1C-9C1A503A644E}" srcOrd="11" destOrd="0" presId="urn:microsoft.com/office/officeart/2005/8/layout/cycle1"/>
    <dgm:cxn modelId="{357325D2-CD8B-4642-95E1-8C05C3CE83C1}" type="presParOf" srcId="{1F1570D4-1AD3-4C84-8559-1ED63449E963}" destId="{97718D50-B5AE-4A6F-8C36-E3713D65D021}" srcOrd="12" destOrd="0" presId="urn:microsoft.com/office/officeart/2005/8/layout/cycle1"/>
    <dgm:cxn modelId="{C53D540D-FE02-429B-8FED-132E7557BCB5}" type="presParOf" srcId="{1F1570D4-1AD3-4C84-8559-1ED63449E963}" destId="{35B063E6-E357-4787-B811-60B670485083}" srcOrd="13" destOrd="0" presId="urn:microsoft.com/office/officeart/2005/8/layout/cycle1"/>
    <dgm:cxn modelId="{A1DF38F3-C791-4839-AC41-3E51868F05AA}" type="presParOf" srcId="{1F1570D4-1AD3-4C84-8559-1ED63449E963}" destId="{164C2533-8741-4435-8349-C4E3A8934825}" srcOrd="14" destOrd="0" presId="urn:microsoft.com/office/officeart/2005/8/layout/cycle1"/>
    <dgm:cxn modelId="{257E5049-88AC-414A-9CD1-A33FE86A7CEA}" type="presParOf" srcId="{1F1570D4-1AD3-4C84-8559-1ED63449E963}" destId="{B37241D8-FCDD-49A5-94CE-AE40AD5F5B61}" srcOrd="15" destOrd="0" presId="urn:microsoft.com/office/officeart/2005/8/layout/cycle1"/>
    <dgm:cxn modelId="{7A4E4EFD-D318-4639-B8EF-41FEAAFAC451}" type="presParOf" srcId="{1F1570D4-1AD3-4C84-8559-1ED63449E963}" destId="{A3CC06C2-B397-47A5-9246-666350CA759D}" srcOrd="16" destOrd="0" presId="urn:microsoft.com/office/officeart/2005/8/layout/cycle1"/>
    <dgm:cxn modelId="{FCD4261B-222A-41A3-8CAC-36B4D7F2B886}" type="presParOf" srcId="{1F1570D4-1AD3-4C84-8559-1ED63449E963}" destId="{1C27C95F-88E4-4649-8776-2E12424FC076}" srcOrd="17" destOrd="0" presId="urn:microsoft.com/office/officeart/2005/8/layout/cycle1"/>
    <dgm:cxn modelId="{B89CA490-CE85-4A4C-B3B7-445049A03C85}" type="presParOf" srcId="{1F1570D4-1AD3-4C84-8559-1ED63449E963}" destId="{8CBCFB70-D74A-43CE-8EAA-526BC4A563CA}" srcOrd="18" destOrd="0" presId="urn:microsoft.com/office/officeart/2005/8/layout/cycle1"/>
    <dgm:cxn modelId="{E446C10A-D736-4DA0-B8EC-BAA48ADB98BB}" type="presParOf" srcId="{1F1570D4-1AD3-4C84-8559-1ED63449E963}" destId="{DBBFF4FB-27E9-48DA-AF1B-443B50C46436}" srcOrd="19" destOrd="0" presId="urn:microsoft.com/office/officeart/2005/8/layout/cycle1"/>
    <dgm:cxn modelId="{1FB7924E-887B-4C56-9B9B-3CE87DC98C62}" type="presParOf" srcId="{1F1570D4-1AD3-4C84-8559-1ED63449E963}" destId="{2EE4A548-A70B-407D-933D-9A42D0A2245A}" srcOrd="20" destOrd="0" presId="urn:microsoft.com/office/officeart/2005/8/layout/cycle1"/>
    <dgm:cxn modelId="{1DFAF7CC-778A-43F3-9082-2BA21354AF87}" type="presParOf" srcId="{1F1570D4-1AD3-4C84-8559-1ED63449E963}" destId="{B00DA97F-2DE4-489C-BA6E-525A55D5B28B}" srcOrd="21" destOrd="0" presId="urn:microsoft.com/office/officeart/2005/8/layout/cycle1"/>
    <dgm:cxn modelId="{2C4C940A-B58B-4196-A30E-CB2C88C9BB0F}" type="presParOf" srcId="{1F1570D4-1AD3-4C84-8559-1ED63449E963}" destId="{74472B1A-CBBA-4E4E-B2F0-6F98480FB198}" srcOrd="22" destOrd="0" presId="urn:microsoft.com/office/officeart/2005/8/layout/cycle1"/>
    <dgm:cxn modelId="{E3BEFEE7-60B4-435D-9E87-34C0B614C111}" type="presParOf" srcId="{1F1570D4-1AD3-4C84-8559-1ED63449E963}" destId="{30CD7470-3341-4C9E-BBFB-ECEC62BF0703}" srcOrd="23" destOrd="0" presId="urn:microsoft.com/office/officeart/2005/8/layout/cycle1"/>
    <dgm:cxn modelId="{A3E3FD08-5E01-4497-84E6-125A7F75AD84}" type="presParOf" srcId="{1F1570D4-1AD3-4C84-8559-1ED63449E963}" destId="{D360D45E-AE1E-406D-AD48-B7C374E97E70}" srcOrd="24" destOrd="0" presId="urn:microsoft.com/office/officeart/2005/8/layout/cycle1"/>
    <dgm:cxn modelId="{42A89C49-DE1C-41AC-9E4B-4E232DDD9D47}" type="presParOf" srcId="{1F1570D4-1AD3-4C84-8559-1ED63449E963}" destId="{98001B8A-593A-4C52-B331-F2A48DD3A826}" srcOrd="25" destOrd="0" presId="urn:microsoft.com/office/officeart/2005/8/layout/cycle1"/>
    <dgm:cxn modelId="{6987D36C-1428-402F-94AE-19036A4A4E5D}" type="presParOf" srcId="{1F1570D4-1AD3-4C84-8559-1ED63449E963}" destId="{B36178AC-4E92-477E-BB99-8C7F5DDF213E}" srcOrd="26" destOrd="0" presId="urn:microsoft.com/office/officeart/2005/8/layout/cycle1"/>
    <dgm:cxn modelId="{E36AAE72-40B9-4E51-8E12-552AF6A496E0}" type="presParOf" srcId="{1F1570D4-1AD3-4C84-8559-1ED63449E963}" destId="{14FEC840-0F18-4B1D-9F19-92689363D381}" srcOrd="27" destOrd="0" presId="urn:microsoft.com/office/officeart/2005/8/layout/cycle1"/>
    <dgm:cxn modelId="{620821C7-7C88-4568-978D-808D0CE9D2C6}" type="presParOf" srcId="{1F1570D4-1AD3-4C84-8559-1ED63449E963}" destId="{ECE3805A-1019-42C2-8912-4089588E75C3}" srcOrd="28" destOrd="0" presId="urn:microsoft.com/office/officeart/2005/8/layout/cycle1"/>
    <dgm:cxn modelId="{C780BBA5-B0C5-43C8-8638-E1C1C9DA8087}" type="presParOf" srcId="{1F1570D4-1AD3-4C84-8559-1ED63449E963}" destId="{5E3BA781-6C20-411E-B9D1-83F04F45C54C}" srcOrd="29" destOrd="0" presId="urn:microsoft.com/office/officeart/2005/8/layout/cycle1"/>
    <dgm:cxn modelId="{8CF0D719-CB2B-4C65-A51A-5F773D9A014A}" type="presParOf" srcId="{1F1570D4-1AD3-4C84-8559-1ED63449E963}" destId="{FE03D2E9-BC3C-4963-92C4-E4FDCE2F23C1}" srcOrd="30" destOrd="0" presId="urn:microsoft.com/office/officeart/2005/8/layout/cycle1"/>
    <dgm:cxn modelId="{76F0ED27-5CD3-4E9D-AD6C-6963BF6AC1E2}" type="presParOf" srcId="{1F1570D4-1AD3-4C84-8559-1ED63449E963}" destId="{6CA9CF8D-0AD8-4821-8B7A-C98D40E515D1}" srcOrd="31" destOrd="0" presId="urn:microsoft.com/office/officeart/2005/8/layout/cycle1"/>
    <dgm:cxn modelId="{02FB045E-48E6-43F9-AADE-D849B3F32975}" type="presParOf" srcId="{1F1570D4-1AD3-4C84-8559-1ED63449E963}" destId="{36DBC4B3-9148-406A-991E-FA8CB26BD08E}" srcOrd="32" destOrd="0" presId="urn:microsoft.com/office/officeart/2005/8/layout/cycle1"/>
    <dgm:cxn modelId="{31A3B746-3644-496C-935A-56A970627A05}" type="presParOf" srcId="{1F1570D4-1AD3-4C84-8559-1ED63449E963}" destId="{D043D354-D253-4B45-9321-98A26DBAC728}" srcOrd="33" destOrd="0" presId="urn:microsoft.com/office/officeart/2005/8/layout/cycle1"/>
    <dgm:cxn modelId="{6C405671-3178-4C0E-AA03-261CBC24E724}" type="presParOf" srcId="{1F1570D4-1AD3-4C84-8559-1ED63449E963}" destId="{3190EF88-3526-40CE-B151-A0C2A6FFB475}" srcOrd="34" destOrd="0" presId="urn:microsoft.com/office/officeart/2005/8/layout/cycle1"/>
    <dgm:cxn modelId="{DD55279C-FCB0-40DE-AAE4-75F25FF1B9BD}" type="presParOf" srcId="{1F1570D4-1AD3-4C84-8559-1ED63449E963}" destId="{2CDDC3C8-884C-4C83-8E01-A91B72E35545}" srcOrd="35" destOrd="0" presId="urn:microsoft.com/office/officeart/2005/8/layout/cycle1"/>
    <dgm:cxn modelId="{05E625D5-628C-4A8B-A780-FE7C17837052}" type="presParOf" srcId="{1F1570D4-1AD3-4C84-8559-1ED63449E963}" destId="{18525F7B-8F18-442B-B5F3-DCDDCF0B82C3}" srcOrd="36" destOrd="0" presId="urn:microsoft.com/office/officeart/2005/8/layout/cycle1"/>
    <dgm:cxn modelId="{E34F2D6C-9F44-404A-83D6-F25B05C69C96}" type="presParOf" srcId="{1F1570D4-1AD3-4C84-8559-1ED63449E963}" destId="{5BD51D10-1485-45B5-9AA4-D15F0C95197D}" srcOrd="37" destOrd="0" presId="urn:microsoft.com/office/officeart/2005/8/layout/cycle1"/>
    <dgm:cxn modelId="{E6E7B3B8-A5B6-477C-83AD-48BB7BB29498}" type="presParOf" srcId="{1F1570D4-1AD3-4C84-8559-1ED63449E963}" destId="{00B7A979-3817-4730-B070-E1738C14B65E}" srcOrd="3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A051-036E-4B49-AC71-6ED40338EFBA}">
      <dsp:nvSpPr>
        <dsp:cNvPr id="0" name=""/>
        <dsp:cNvSpPr/>
      </dsp:nvSpPr>
      <dsp:spPr>
        <a:xfrm>
          <a:off x="5476748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5476748" y="5754"/>
        <a:ext cx="650264" cy="650264"/>
      </dsp:txXfrm>
    </dsp:sp>
    <dsp:sp modelId="{98886880-236B-4835-BBD5-0037E9E4A32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8093468"/>
            <a:gd name="adj4" fmla="val 17425690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B2BF1-08FC-4B4E-A8CA-19C294BD4DE7}">
      <dsp:nvSpPr>
        <dsp:cNvPr id="0" name=""/>
        <dsp:cNvSpPr/>
      </dsp:nvSpPr>
      <dsp:spPr>
        <a:xfrm>
          <a:off x="6732644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732644" y="664899"/>
        <a:ext cx="650264" cy="650264"/>
      </dsp:txXfrm>
    </dsp:sp>
    <dsp:sp modelId="{A26DFF23-BE53-43A7-B64E-722463E0B96F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9817429"/>
            <a:gd name="adj4" fmla="val 19217884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389BB-2E02-4B93-8FB4-65F6A9AF6B68}">
      <dsp:nvSpPr>
        <dsp:cNvPr id="0" name=""/>
        <dsp:cNvSpPr/>
      </dsp:nvSpPr>
      <dsp:spPr>
        <a:xfrm>
          <a:off x="7538365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538365" y="1832188"/>
        <a:ext cx="650264" cy="650264"/>
      </dsp:txXfrm>
    </dsp:sp>
    <dsp:sp modelId="{073C055A-C25D-43F1-80AF-41850E9E86F0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21514606"/>
            <a:gd name="adj4" fmla="val 20749488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26709-B382-4930-A58D-27E2C4A364EA}">
      <dsp:nvSpPr>
        <dsp:cNvPr id="0" name=""/>
        <dsp:cNvSpPr/>
      </dsp:nvSpPr>
      <dsp:spPr>
        <a:xfrm>
          <a:off x="7709329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709329" y="3240207"/>
        <a:ext cx="650264" cy="650264"/>
      </dsp:txXfrm>
    </dsp:sp>
    <dsp:sp modelId="{D8AB96F1-2556-43ED-AA1C-9C1A503A644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514242"/>
            <a:gd name="adj4" fmla="val 798721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63E6-E357-4787-B811-60B670485083}">
      <dsp:nvSpPr>
        <dsp:cNvPr id="0" name=""/>
        <dsp:cNvSpPr/>
      </dsp:nvSpPr>
      <dsp:spPr>
        <a:xfrm>
          <a:off x="7206372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7206372" y="4566397"/>
        <a:ext cx="650264" cy="650264"/>
      </dsp:txXfrm>
    </dsp:sp>
    <dsp:sp modelId="{164C2533-8741-4435-8349-C4E3A893482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3173784"/>
            <a:gd name="adj4" fmla="val 2560233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C06C2-B397-47A5-9246-666350CA759D}">
      <dsp:nvSpPr>
        <dsp:cNvPr id="0" name=""/>
        <dsp:cNvSpPr/>
      </dsp:nvSpPr>
      <dsp:spPr>
        <a:xfrm>
          <a:off x="6144713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6144713" y="5506945"/>
        <a:ext cx="650264" cy="650264"/>
      </dsp:txXfrm>
    </dsp:sp>
    <dsp:sp modelId="{1C27C95F-88E4-4649-8776-2E12424FC076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4899470"/>
            <a:gd name="adj4" fmla="val 415237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FF4FB-27E9-48DA-AF1B-443B50C46436}">
      <dsp:nvSpPr>
        <dsp:cNvPr id="0" name=""/>
        <dsp:cNvSpPr/>
      </dsp:nvSpPr>
      <dsp:spPr>
        <a:xfrm>
          <a:off x="4767567" y="5846381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767567" y="5846381"/>
        <a:ext cx="650264" cy="650264"/>
      </dsp:txXfrm>
    </dsp:sp>
    <dsp:sp modelId="{2EE4A548-A70B-407D-933D-9A42D0A2245A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6525039"/>
            <a:gd name="adj4" fmla="val 5777940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72B1A-CBBA-4E4E-B2F0-6F98480FB198}">
      <dsp:nvSpPr>
        <dsp:cNvPr id="0" name=""/>
        <dsp:cNvSpPr/>
      </dsp:nvSpPr>
      <dsp:spPr>
        <a:xfrm>
          <a:off x="3390422" y="5506945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390422" y="5506945"/>
        <a:ext cx="650264" cy="650264"/>
      </dsp:txXfrm>
    </dsp:sp>
    <dsp:sp modelId="{30CD7470-3341-4C9E-BBFB-ECEC62BF0703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8117177"/>
            <a:gd name="adj4" fmla="val 7503627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01B8A-593A-4C52-B331-F2A48DD3A826}">
      <dsp:nvSpPr>
        <dsp:cNvPr id="0" name=""/>
        <dsp:cNvSpPr/>
      </dsp:nvSpPr>
      <dsp:spPr>
        <a:xfrm>
          <a:off x="2328763" y="456639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28763" y="4566397"/>
        <a:ext cx="650264" cy="650264"/>
      </dsp:txXfrm>
    </dsp:sp>
    <dsp:sp modelId="{B36178AC-4E92-477E-BB99-8C7F5DDF213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9878689"/>
            <a:gd name="adj4" fmla="val 9163168"/>
            <a:gd name="adj5" fmla="val 238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3805A-1019-42C2-8912-4089588E75C3}">
      <dsp:nvSpPr>
        <dsp:cNvPr id="0" name=""/>
        <dsp:cNvSpPr/>
      </dsp:nvSpPr>
      <dsp:spPr>
        <a:xfrm>
          <a:off x="1825806" y="3240207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825806" y="3240207"/>
        <a:ext cx="650264" cy="650264"/>
      </dsp:txXfrm>
    </dsp:sp>
    <dsp:sp modelId="{5E3BA781-6C20-411E-B9D1-83F04F45C54C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1527922"/>
            <a:gd name="adj4" fmla="val 10762804"/>
            <a:gd name="adj5" fmla="val 238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9CF8D-0AD8-4821-8B7A-C98D40E515D1}">
      <dsp:nvSpPr>
        <dsp:cNvPr id="0" name=""/>
        <dsp:cNvSpPr/>
      </dsp:nvSpPr>
      <dsp:spPr>
        <a:xfrm>
          <a:off x="1996770" y="1832188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1996770" y="1832188"/>
        <a:ext cx="650264" cy="650264"/>
      </dsp:txXfrm>
    </dsp:sp>
    <dsp:sp modelId="{36DBC4B3-9148-406A-991E-FA8CB26BD08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3059526"/>
            <a:gd name="adj4" fmla="val 12459981"/>
            <a:gd name="adj5" fmla="val 238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0EF88-3526-40CE-B151-A0C2A6FFB475}">
      <dsp:nvSpPr>
        <dsp:cNvPr id="0" name=""/>
        <dsp:cNvSpPr/>
      </dsp:nvSpPr>
      <dsp:spPr>
        <a:xfrm>
          <a:off x="2802491" y="664899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802491" y="664899"/>
        <a:ext cx="650264" cy="650264"/>
      </dsp:txXfrm>
    </dsp:sp>
    <dsp:sp modelId="{2CDDC3C8-884C-4C83-8E01-A91B72E35545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4851720"/>
            <a:gd name="adj4" fmla="val 14183942"/>
            <a:gd name="adj5" fmla="val 238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1D10-1485-45B5-9AA4-D15F0C95197D}">
      <dsp:nvSpPr>
        <dsp:cNvPr id="0" name=""/>
        <dsp:cNvSpPr/>
      </dsp:nvSpPr>
      <dsp:spPr>
        <a:xfrm>
          <a:off x="4058387" y="5754"/>
          <a:ext cx="650264" cy="650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4058387" y="5754"/>
        <a:ext cx="650264" cy="650264"/>
      </dsp:txXfrm>
    </dsp:sp>
    <dsp:sp modelId="{00B7A979-3817-4730-B070-E1738C14B65E}">
      <dsp:nvSpPr>
        <dsp:cNvPr id="0" name=""/>
        <dsp:cNvSpPr/>
      </dsp:nvSpPr>
      <dsp:spPr>
        <a:xfrm>
          <a:off x="1991963" y="107408"/>
          <a:ext cx="6201472" cy="6201472"/>
        </a:xfrm>
        <a:prstGeom prst="circularArrow">
          <a:avLst>
            <a:gd name="adj1" fmla="val 2045"/>
            <a:gd name="adj2" fmla="val 122590"/>
            <a:gd name="adj3" fmla="val 16524194"/>
            <a:gd name="adj4" fmla="val 15753216"/>
            <a:gd name="adj5" fmla="val 238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22E71-50B3-460F-80D0-1F728AE0B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C5B0F3-F8F6-4B14-8CBA-970B3AA2D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F0813-CF48-486C-9A65-6F73CCDB2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A9F91-CEFF-4131-88D3-F9C80E63D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ECD9-0F2B-4D43-BC3C-7E26AA11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789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288FE-DFB8-4A37-A776-8F95D992A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7EB1F-7704-439A-9BF8-9D232A992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0C570-C3AB-4179-BCAE-0C3ABEB00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F5291-D368-44EB-A035-56DE86A3A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1371B-6A83-4FC6-80B6-7E3433740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821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7E8C7-A4F4-439E-84EA-20208176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D6B07-6ECA-49AF-B0AD-717C9BAF6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D8F03-60FB-4EE5-BE7C-BC9BFF831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23FD3-04BB-442E-B407-54A1B2E10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D113B-23DB-49D0-A425-F5E02DF7A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3965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C18F3-C75A-400E-B2F1-1580D443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BEA4D-959A-4B8A-BAC0-608CF58D26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71E55-F213-4B29-85DF-A9EC37C47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FA2E5-3E2E-439F-A26D-47840B792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0D58D-A388-41BE-ACDA-A253861D8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F4029-E91C-4168-BB10-F9DAEEB88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893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13FC-8AF6-4330-84CA-93E3D7FC2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C4A1E-B18D-428C-AC74-8D5D6E3C0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9A045-D1C5-4E10-A5D3-3CBA82855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511047-069B-4952-928F-D98E80A1C5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BCA6C7-D094-4F6D-9333-5958EA46E4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0D93D7-B06A-4CA9-B939-E6B9945A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1132A4-8E92-4661-A369-AECB3CC8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987CAF-0BBA-4A26-A43E-207BA4DE0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795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B5177-5763-4799-B663-42E4B1EB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73E95A-AE82-406E-AA8D-3FBAFB83E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A7573A-E7AE-4BB4-851B-FF163E41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07F51-B685-49EC-A94D-0D3AC0590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8945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2C99CD-9561-4F23-95AB-E5B1038D3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E5BA4-CAC2-4AE4-8FAE-B6C875F2A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2391E-D2E1-4238-8634-417F1754E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695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C4AAC-6757-45DC-95D9-248067E66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5EFC7-4754-4D15-903B-CEBCED95E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C662D-E337-4E83-B189-53987A1D2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97655-4F85-4492-91A4-29054EF48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DA2CC-5765-4BED-BF78-106B4C643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BBF61-659F-4FD4-B027-217445BF4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54296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A1BA9-1BB7-4EBB-8067-B108B5A17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DAA94A-2AB2-4F7E-BBE7-9A7F48C7BB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FDAB0-09E5-419D-A784-EFBE848E8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5D71E-DC08-498D-8020-E074F0B7E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EE552-7DF3-4CE7-8C08-20C6C3029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4B16F-ECC5-4CAE-A767-74819930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8641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3E6A-0BB0-4B1E-A8F0-6BB526AF7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FCDF47-3BFD-4F07-8393-41B86ECFD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E70AA-8C22-458D-A25D-A659AFA46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9D7E3-487F-4F4A-B947-14E3DB37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B9459-41D7-4949-AA76-65C613B4A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5347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977F4-AD40-4C0C-AFB1-63ED3ECF28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877C1-B100-457F-A50D-172F0376A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7F150-05EA-493A-ADD3-4B11A54A8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D3E5D-0586-4AC0-A232-52D972198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68AFB-BF83-4259-8D7A-4A57A77AC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9901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F1629C-1F52-4F6A-8455-6C8A687D9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FD838-2F07-4820-AD33-D28C3C8F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91B01-58D7-4697-A89C-14F95783D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10CF1-7B4D-4988-8982-A19CC659D6DE}" type="datetimeFigureOut">
              <a:rPr lang="en-IE" smtClean="0"/>
              <a:t>04/10/2024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623F8-D8DA-4827-808C-F69504E15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44FE6-1D55-443E-95D3-195DABAE1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73501-B1F3-454C-A832-39E2238CA3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5560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2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654" y="10"/>
            <a:ext cx="545781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027A724-7597-4083-8CE1-F34F12EE7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745" y="660717"/>
            <a:ext cx="4758891" cy="1655762"/>
          </a:xfrm>
        </p:spPr>
        <p:txBody>
          <a:bodyPr anchor="b">
            <a:normAutofit/>
          </a:bodyPr>
          <a:lstStyle/>
          <a:p>
            <a:pPr algn="l"/>
            <a:r>
              <a:rPr lang="en-IE" sz="88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HILLFEST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25B4CB-AFC3-4B56-BCA7-AF80E9A09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745" y="2215445"/>
            <a:ext cx="7468264" cy="2427120"/>
          </a:xfrm>
        </p:spPr>
        <p:txBody>
          <a:bodyPr anchor="t">
            <a:noAutofit/>
          </a:bodyPr>
          <a:lstStyle/>
          <a:p>
            <a:pPr algn="l"/>
            <a:r>
              <a:rPr lang="en-IE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3600" dirty="0">
                <a:latin typeface="+mn-lt"/>
              </a:rPr>
              <a:t> is run by a sub-committee of </a:t>
            </a:r>
            <a:br>
              <a:rPr lang="en-IE" sz="3600" dirty="0">
                <a:latin typeface="+mn-lt"/>
              </a:rPr>
            </a:br>
            <a:r>
              <a:rPr lang="en-IE" sz="3600" b="1" dirty="0">
                <a:latin typeface="+mn-lt"/>
              </a:rPr>
              <a:t>Watergrasshill Community Association</a:t>
            </a:r>
            <a:r>
              <a:rPr lang="en-IE" sz="3600" dirty="0">
                <a:latin typeface="+mn-lt"/>
              </a:rPr>
              <a:t>.</a:t>
            </a:r>
            <a:br>
              <a:rPr lang="en-IE" sz="3600" dirty="0">
                <a:latin typeface="+mn-lt"/>
              </a:rPr>
            </a:br>
            <a:r>
              <a:rPr lang="en-IE" sz="3600" dirty="0">
                <a:latin typeface="+mn-lt"/>
              </a:rPr>
              <a:t>Funds generated from </a:t>
            </a:r>
            <a:r>
              <a:rPr lang="en-IE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3600" dirty="0">
                <a:latin typeface="+mn-lt"/>
              </a:rPr>
              <a:t> go towards many projects like the Watergrasshill National School Parents Association &amp; Watergrasshill Community Association specific projects.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704BE1-10B0-417A-882D-F51D0AA5E9B7}"/>
              </a:ext>
            </a:extLst>
          </p:cNvPr>
          <p:cNvSpPr txBox="1"/>
          <p:nvPr/>
        </p:nvSpPr>
        <p:spPr>
          <a:xfrm>
            <a:off x="65117" y="248968"/>
            <a:ext cx="7747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b="1" dirty="0"/>
              <a:t>Watergrasshill Community Association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794904-82D5-44AA-B9E3-7DC7CFD86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8220" y="248968"/>
            <a:ext cx="214312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37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8841578"/>
              </p:ext>
            </p:extLst>
          </p:nvPr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1DD158-4DF8-4559-A522-043F844F16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3475" y="3038717"/>
            <a:ext cx="1600076" cy="68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99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97353"/>
            <a:ext cx="6294783" cy="4935171"/>
          </a:xfrm>
        </p:spPr>
        <p:txBody>
          <a:bodyPr anchor="t">
            <a:noAutofit/>
          </a:bodyPr>
          <a:lstStyle/>
          <a:p>
            <a:pPr algn="l"/>
            <a:r>
              <a:rPr lang="en-IE" sz="3600" dirty="0">
                <a:latin typeface="+mn-lt"/>
              </a:rPr>
              <a:t>The Community Association </a:t>
            </a:r>
            <a:br>
              <a:rPr lang="en-IE" sz="3600" dirty="0">
                <a:latin typeface="+mn-lt"/>
              </a:rPr>
            </a:br>
            <a:r>
              <a:rPr lang="en-IE" sz="3600" dirty="0">
                <a:latin typeface="+mn-lt"/>
              </a:rPr>
              <a:t>via the Community Centre &amp; First Fruits Arts Centre promote live music, arts &amp; culture, poetry evenings (many events were FREE), kids disco &amp; movie afternoons. These facilities provide two great resources to the community during </a:t>
            </a:r>
            <a:r>
              <a:rPr lang="en-IE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3600" dirty="0">
                <a:latin typeface="+mn-lt"/>
              </a:rPr>
              <a:t> and throughout the year.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44032" y="184585"/>
            <a:ext cx="6586508" cy="6495909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849402-409F-4E1C-950F-6A9061D3299A}"/>
              </a:ext>
            </a:extLst>
          </p:cNvPr>
          <p:cNvSpPr txBox="1"/>
          <p:nvPr/>
        </p:nvSpPr>
        <p:spPr>
          <a:xfrm>
            <a:off x="0" y="73842"/>
            <a:ext cx="6659881" cy="143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  <a:spcBef>
                <a:spcPts val="1000"/>
              </a:spcBef>
            </a:pPr>
            <a:r>
              <a:rPr lang="en-IE" sz="66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MUSIC, ARTS &amp; CULTURE</a:t>
            </a:r>
          </a:p>
        </p:txBody>
      </p:sp>
    </p:spTree>
    <p:extLst>
      <p:ext uri="{BB962C8B-B14F-4D97-AF65-F5344CB8AC3E}">
        <p14:creationId xmlns:p14="http://schemas.microsoft.com/office/powerpoint/2010/main" val="4200933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C17D56-D1C1-444F-B631-D1DCD2ECD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9425" y="3362502"/>
            <a:ext cx="1854076" cy="79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03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uros">
            <a:extLst>
              <a:ext uri="{FF2B5EF4-FFF2-40B4-BE49-F238E27FC236}">
                <a16:creationId xmlns:a16="http://schemas.microsoft.com/office/drawing/2014/main" id="{D0C7B0BE-8FC7-4DD5-9C34-7C06922098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3" r="20671" b="-1"/>
          <a:stretch/>
        </p:blipFill>
        <p:spPr bwMode="auto">
          <a:xfrm>
            <a:off x="5913124" y="10"/>
            <a:ext cx="627887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A2B106-840D-47EA-91A8-801C5FBC68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682164"/>
            <a:ext cx="7116418" cy="39842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l"/>
            <a:r>
              <a:rPr lang="en-IE" sz="2800" dirty="0">
                <a:latin typeface="+mn-lt"/>
              </a:rPr>
              <a:t>Since 2013, </a:t>
            </a:r>
            <a:r>
              <a:rPr lang="en-I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2800" dirty="0">
                <a:latin typeface="+mn-lt"/>
              </a:rPr>
              <a:t> has contributed funds to: </a:t>
            </a:r>
            <a:br>
              <a:rPr lang="en-IE" sz="2800" dirty="0">
                <a:latin typeface="+mn-lt"/>
              </a:rPr>
            </a:br>
            <a:endParaRPr lang="en-IE" sz="28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31836-4899-476E-BE26-E64C8796C293}"/>
              </a:ext>
            </a:extLst>
          </p:cNvPr>
          <p:cNvSpPr txBox="1"/>
          <p:nvPr/>
        </p:nvSpPr>
        <p:spPr>
          <a:xfrm>
            <a:off x="0" y="248952"/>
            <a:ext cx="5549459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IE" sz="6600" b="1" dirty="0">
                <a:solidFill>
                  <a:srgbClr val="FF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rPr>
              <a:t>FUNDING</a:t>
            </a:r>
          </a:p>
          <a:p>
            <a:pPr>
              <a:lnSpc>
                <a:spcPts val="5000"/>
              </a:lnSpc>
            </a:pPr>
            <a:r>
              <a:rPr lang="en-IE" sz="6600" b="1" dirty="0">
                <a:solidFill>
                  <a:srgbClr val="FF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rPr>
              <a:t>COMMUNITIES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C2B353-1699-4F6A-B3FB-A2F472BA9528}"/>
              </a:ext>
            </a:extLst>
          </p:cNvPr>
          <p:cNvSpPr txBox="1">
            <a:spLocks/>
          </p:cNvSpPr>
          <p:nvPr/>
        </p:nvSpPr>
        <p:spPr>
          <a:xfrm>
            <a:off x="0" y="2076864"/>
            <a:ext cx="7116418" cy="43202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latin typeface="+mn-lt"/>
              </a:rPr>
              <a:t>Local Clubs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latin typeface="+mn-lt"/>
              </a:rPr>
              <a:t>WGH National School Astro facility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latin typeface="+mn-lt"/>
              </a:rPr>
              <a:t>The ASD unit in our national school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latin typeface="+mn-lt"/>
              </a:rPr>
              <a:t>Community outdoor defibrillator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latin typeface="+mn-lt"/>
              </a:rPr>
              <a:t>Funding  for our Arts Centre </a:t>
            </a:r>
          </a:p>
          <a:p>
            <a:pPr algn="l"/>
            <a:r>
              <a:rPr lang="en-IE" sz="2800" dirty="0">
                <a:latin typeface="+mn-lt"/>
              </a:rPr>
              <a:t>It has also given an annual fundraising platform to ALL local clubs and numerous charity partners: Pieta House, Le Cheile Africa, Children’s Hospitial Crumlin, CUH Charity, Development Pamoja all whom have strong direct local community involvement.</a:t>
            </a:r>
          </a:p>
        </p:txBody>
      </p:sp>
    </p:spTree>
    <p:extLst>
      <p:ext uri="{BB962C8B-B14F-4D97-AF65-F5344CB8AC3E}">
        <p14:creationId xmlns:p14="http://schemas.microsoft.com/office/powerpoint/2010/main" val="345466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2166A9-4249-4949-9A68-471486FEC7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7125" y="3374794"/>
            <a:ext cx="1612776" cy="68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40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439" y="1467264"/>
            <a:ext cx="7044195" cy="4910345"/>
          </a:xfrm>
        </p:spPr>
        <p:txBody>
          <a:bodyPr anchor="t">
            <a:noAutofit/>
          </a:bodyPr>
          <a:lstStyle/>
          <a:p>
            <a:pPr algn="l"/>
            <a:r>
              <a:rPr lang="en-IE" sz="3600" dirty="0">
                <a:latin typeface="+mn-lt"/>
              </a:rPr>
              <a:t>The closure of the Main Street for numerous fun events during </a:t>
            </a:r>
            <a:r>
              <a:rPr lang="en-IE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3600" dirty="0">
                <a:latin typeface="+mn-lt"/>
              </a:rPr>
              <a:t> ensures friends &amp; neighbours interact, provide a safe environment for the kids and promote a strong sense of community . </a:t>
            </a:r>
            <a:br>
              <a:rPr lang="en-IE" sz="3600" dirty="0">
                <a:latin typeface="+mn-lt"/>
              </a:rPr>
            </a:br>
            <a:r>
              <a:rPr lang="en-IE" sz="3600" dirty="0">
                <a:latin typeface="+mn-lt"/>
              </a:rPr>
              <a:t>Through continuous PR, we raise the profile of Watergrasshill village &amp; local businesses.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8508" y="0"/>
            <a:ext cx="5143492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292293-7E79-41B7-90A8-4E7B8147CB4B}"/>
              </a:ext>
            </a:extLst>
          </p:cNvPr>
          <p:cNvSpPr txBox="1"/>
          <p:nvPr/>
        </p:nvSpPr>
        <p:spPr>
          <a:xfrm>
            <a:off x="0" y="92529"/>
            <a:ext cx="6659881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BUILDING</a:t>
            </a:r>
          </a:p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COMMUNITY SPIRIT</a:t>
            </a:r>
          </a:p>
        </p:txBody>
      </p:sp>
    </p:spTree>
    <p:extLst>
      <p:ext uri="{BB962C8B-B14F-4D97-AF65-F5344CB8AC3E}">
        <p14:creationId xmlns:p14="http://schemas.microsoft.com/office/powerpoint/2010/main" val="1176738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A23903-0D3C-45D0-9B82-3333D2861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5708" y="3381260"/>
            <a:ext cx="1498476" cy="63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46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026" y="1399474"/>
            <a:ext cx="6330674" cy="4657314"/>
          </a:xfrm>
        </p:spPr>
        <p:txBody>
          <a:bodyPr anchor="t">
            <a:noAutofit/>
          </a:bodyPr>
          <a:lstStyle/>
          <a:p>
            <a:pPr algn="l"/>
            <a:r>
              <a:rPr lang="en-IE" sz="4000" dirty="0">
                <a:latin typeface="+mn-lt"/>
              </a:rPr>
              <a:t>The National School gives their facilities to Over The </a:t>
            </a:r>
            <a:br>
              <a:rPr lang="en-IE" sz="4000" dirty="0">
                <a:latin typeface="+mn-lt"/>
              </a:rPr>
            </a:br>
            <a:r>
              <a:rPr lang="en-IE" sz="4000" dirty="0">
                <a:latin typeface="+mn-lt"/>
              </a:rPr>
              <a:t>Hill Cycling Club and Watergrasshill AC for their annual </a:t>
            </a:r>
            <a:r>
              <a:rPr lang="en-IE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4000" dirty="0">
                <a:latin typeface="+mn-lt"/>
              </a:rPr>
              <a:t> Duathlon fundraiser. </a:t>
            </a:r>
            <a:br>
              <a:rPr lang="en-IE" sz="4000" dirty="0">
                <a:latin typeface="+mn-lt"/>
              </a:rPr>
            </a:br>
            <a:r>
              <a:rPr lang="en-IE" sz="4000" dirty="0">
                <a:latin typeface="+mn-lt"/>
              </a:rPr>
              <a:t>Strong collaboration between these two clubs ensures a continued successful event.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3123" y="1724568"/>
            <a:ext cx="6278877" cy="5170839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7895E4FC-78DC-4153-80B4-AA8DC194CD4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9026" y="221592"/>
            <a:ext cx="107077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IE" sz="54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WATERGRASSHILL AC &amp;</a:t>
            </a:r>
          </a:p>
          <a:p>
            <a:pPr algn="l">
              <a:lnSpc>
                <a:spcPts val="4000"/>
              </a:lnSpc>
            </a:pPr>
            <a:r>
              <a:rPr lang="en-IE" sz="54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OVER THE HILL CYCLING CLUB</a:t>
            </a:r>
          </a:p>
        </p:txBody>
      </p:sp>
    </p:spTree>
    <p:extLst>
      <p:ext uri="{BB962C8B-B14F-4D97-AF65-F5344CB8AC3E}">
        <p14:creationId xmlns:p14="http://schemas.microsoft.com/office/powerpoint/2010/main" val="482349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2710436"/>
              </p:ext>
            </p:extLst>
          </p:nvPr>
        </p:nvGraphicFramePr>
        <p:xfrm>
          <a:off x="532113" y="4318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E6A8-5836-4FFC-A9A3-4C7DD651A9C4}"/>
              </a:ext>
            </a:extLst>
          </p:cNvPr>
          <p:cNvSpPr txBox="1"/>
          <p:nvPr/>
        </p:nvSpPr>
        <p:spPr>
          <a:xfrm rot="1613195">
            <a:off x="6006452" y="4609495"/>
            <a:ext cx="3099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AC &amp; </a:t>
            </a:r>
          </a:p>
          <a:p>
            <a:r>
              <a:rPr lang="en-IE" sz="2000" b="1" dirty="0"/>
              <a:t>Over The Hill Cycling Club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DA693-FBDF-4723-A42C-A3787D0D83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9508" y="3535733"/>
            <a:ext cx="1574676" cy="67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21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70576" y="10"/>
            <a:ext cx="5221424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67AFA54-E5AB-4BBF-BC5C-58BC55BA32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74" y="1876008"/>
            <a:ext cx="7116021" cy="5286792"/>
          </a:xfrm>
        </p:spPr>
        <p:txBody>
          <a:bodyPr anchor="t">
            <a:noAutofit/>
          </a:bodyPr>
          <a:lstStyle/>
          <a:p>
            <a:pPr algn="l"/>
            <a:r>
              <a:rPr lang="en-IE" sz="4400" dirty="0">
                <a:latin typeface="+mn-lt"/>
              </a:rPr>
              <a:t>Watergrasshill 118</a:t>
            </a:r>
            <a:r>
              <a:rPr lang="en-IE" sz="4400" baseline="30000" dirty="0">
                <a:latin typeface="+mn-lt"/>
              </a:rPr>
              <a:t>th</a:t>
            </a:r>
            <a:r>
              <a:rPr lang="en-IE" sz="4400" dirty="0">
                <a:latin typeface="+mn-lt"/>
              </a:rPr>
              <a:t> Scout Group give access to the Scout Centre to Watergrasshill AC and Over The Hill Cycling Club for parking to assist in the </a:t>
            </a:r>
            <a:r>
              <a:rPr lang="en-IE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4400" dirty="0">
                <a:latin typeface="+mn-lt"/>
              </a:rPr>
              <a:t> Duathlon running smoothly</a:t>
            </a:r>
            <a:r>
              <a:rPr lang="en-IE" sz="2800" dirty="0">
                <a:latin typeface="+mn-lt"/>
              </a:rPr>
              <a:t>.</a:t>
            </a:r>
            <a:endParaRPr lang="en-IE" sz="4400" dirty="0">
              <a:latin typeface="+mn-lt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F686191-20E7-4407-A071-23693BA3ED2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0774" y="330200"/>
            <a:ext cx="6447527" cy="1545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rPr>
              <a:t>WATERGRASSHILL</a:t>
            </a:r>
          </a:p>
          <a:p>
            <a:pPr algn="l"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rPr>
              <a:t>118</a:t>
            </a:r>
            <a:r>
              <a:rPr lang="en-IE" sz="6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rPr>
              <a:t>th</a:t>
            </a: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rPr>
              <a:t> SCOUTS</a:t>
            </a:r>
          </a:p>
        </p:txBody>
      </p:sp>
    </p:spTree>
    <p:extLst>
      <p:ext uri="{BB962C8B-B14F-4D97-AF65-F5344CB8AC3E}">
        <p14:creationId xmlns:p14="http://schemas.microsoft.com/office/powerpoint/2010/main" val="1663503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E6A8-5836-4FFC-A9A3-4C7DD651A9C4}"/>
              </a:ext>
            </a:extLst>
          </p:cNvPr>
          <p:cNvSpPr txBox="1"/>
          <p:nvPr/>
        </p:nvSpPr>
        <p:spPr>
          <a:xfrm rot="1613195">
            <a:off x="6006452" y="4609495"/>
            <a:ext cx="3099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AC &amp; </a:t>
            </a:r>
          </a:p>
          <a:p>
            <a:r>
              <a:rPr lang="en-IE" sz="2000" b="1" dirty="0"/>
              <a:t>Over The Hill Cycling Club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1D192-4F42-47F5-962D-CAD496A8D3D8}"/>
              </a:ext>
            </a:extLst>
          </p:cNvPr>
          <p:cNvSpPr txBox="1"/>
          <p:nvPr/>
        </p:nvSpPr>
        <p:spPr>
          <a:xfrm rot="2877737">
            <a:off x="5444251" y="569176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Scouts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2F754A-C4E9-4313-879B-4AD886C935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5693" y="3556961"/>
            <a:ext cx="1661140" cy="70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39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352" y="1395962"/>
            <a:ext cx="6344634" cy="5296386"/>
          </a:xfrm>
        </p:spPr>
        <p:txBody>
          <a:bodyPr anchor="t">
            <a:noAutofit/>
          </a:bodyPr>
          <a:lstStyle/>
          <a:p>
            <a:pPr algn="l"/>
            <a:r>
              <a:rPr lang="en-IE" sz="3200" dirty="0">
                <a:latin typeface="+mn-lt"/>
              </a:rPr>
              <a:t>The soccer club run their biggest tournament of the year during </a:t>
            </a:r>
            <a:r>
              <a:rPr lang="en-I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3200" dirty="0">
                <a:latin typeface="+mn-lt"/>
              </a:rPr>
              <a:t> showcasing their facilities to numerous Clubs &amp; utilize the school astro for winter training. </a:t>
            </a:r>
            <a:br>
              <a:rPr lang="en-IE" sz="3200" dirty="0">
                <a:latin typeface="+mn-lt"/>
              </a:rPr>
            </a:br>
            <a:r>
              <a:rPr lang="en-IE" sz="3200" dirty="0">
                <a:latin typeface="+mn-lt"/>
              </a:rPr>
              <a:t>The over 35 tournament encourages locals &amp; neighbours to participate &amp; compete and relive their dreams.</a:t>
            </a:r>
            <a:br>
              <a:rPr lang="en-IE" sz="3200" dirty="0">
                <a:latin typeface="+mn-lt"/>
              </a:rPr>
            </a:br>
            <a:r>
              <a:rPr lang="en-IE" sz="3200" dirty="0">
                <a:latin typeface="+mn-lt"/>
              </a:rPr>
              <a:t>Watergrasshill United permit 118</a:t>
            </a:r>
            <a:r>
              <a:rPr lang="en-IE" sz="3200" baseline="30000" dirty="0">
                <a:latin typeface="+mn-lt"/>
              </a:rPr>
              <a:t>th</a:t>
            </a:r>
            <a:r>
              <a:rPr lang="en-IE" sz="3200" dirty="0">
                <a:latin typeface="+mn-lt"/>
              </a:rPr>
              <a:t> Scout Group to run a BBQ stand as a fundraiser at their Academy Soccer Tournament.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4222" y="0"/>
            <a:ext cx="6117778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7">
            <a:extLst>
              <a:ext uri="{FF2B5EF4-FFF2-40B4-BE49-F238E27FC236}">
                <a16:creationId xmlns:a16="http://schemas.microsoft.com/office/drawing/2014/main" id="{4C643133-BC30-4C6B-AB01-ED4F350F2EE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352" y="132532"/>
            <a:ext cx="5904188" cy="150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WATERGRASSHILL</a:t>
            </a:r>
          </a:p>
          <a:p>
            <a:pPr algn="l"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UNITED</a:t>
            </a:r>
          </a:p>
        </p:txBody>
      </p:sp>
    </p:spTree>
    <p:extLst>
      <p:ext uri="{BB962C8B-B14F-4D97-AF65-F5344CB8AC3E}">
        <p14:creationId xmlns:p14="http://schemas.microsoft.com/office/powerpoint/2010/main" val="1142120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E6A8-5836-4FFC-A9A3-4C7DD651A9C4}"/>
              </a:ext>
            </a:extLst>
          </p:cNvPr>
          <p:cNvSpPr txBox="1"/>
          <p:nvPr/>
        </p:nvSpPr>
        <p:spPr>
          <a:xfrm rot="1613195">
            <a:off x="6006452" y="4609495"/>
            <a:ext cx="3099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AC &amp; </a:t>
            </a:r>
          </a:p>
          <a:p>
            <a:r>
              <a:rPr lang="en-IE" sz="2000" b="1" dirty="0"/>
              <a:t>Over The Hill Cycling Club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1D192-4F42-47F5-962D-CAD496A8D3D8}"/>
              </a:ext>
            </a:extLst>
          </p:cNvPr>
          <p:cNvSpPr txBox="1"/>
          <p:nvPr/>
        </p:nvSpPr>
        <p:spPr>
          <a:xfrm rot="2877737">
            <a:off x="5482450" y="555329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Scouts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E6983-0B19-488F-8F50-44C38293650B}"/>
              </a:ext>
            </a:extLst>
          </p:cNvPr>
          <p:cNvSpPr txBox="1"/>
          <p:nvPr/>
        </p:nvSpPr>
        <p:spPr>
          <a:xfrm rot="5659624">
            <a:off x="4125864" y="595898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Utd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B467AD-8B90-492E-8247-55CB51726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573" y="3613445"/>
            <a:ext cx="1563150" cy="66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7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61232" y="258417"/>
            <a:ext cx="7630768" cy="6599583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19342"/>
            <a:ext cx="5515522" cy="4882066"/>
          </a:xfrm>
        </p:spPr>
        <p:txBody>
          <a:bodyPr anchor="t">
            <a:noAutofit/>
          </a:bodyPr>
          <a:lstStyle/>
          <a:p>
            <a:pPr algn="l"/>
            <a:r>
              <a:rPr lang="en-IE" sz="4800" dirty="0">
                <a:latin typeface="+mn-lt"/>
              </a:rPr>
              <a:t>Watergrasshill Scouts organised a “Ball Drop” fundraiser on the Main Street and  a Family Fun Day with BBQ in Moanbaun Woods as part of </a:t>
            </a:r>
            <a:r>
              <a:rPr lang="en-IE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</a:p>
        </p:txBody>
      </p:sp>
      <p:sp>
        <p:nvSpPr>
          <p:cNvPr id="7" name="Subtitle 7">
            <a:extLst>
              <a:ext uri="{FF2B5EF4-FFF2-40B4-BE49-F238E27FC236}">
                <a16:creationId xmlns:a16="http://schemas.microsoft.com/office/drawing/2014/main" id="{ED4AF515-587B-43B7-9C34-14A89B9CA1C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6408" y="125326"/>
            <a:ext cx="7110136" cy="1321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4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WATERGRASSHILL </a:t>
            </a:r>
          </a:p>
          <a:p>
            <a:pPr algn="l">
              <a:lnSpc>
                <a:spcPts val="4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SCOUTS BALL DROP</a:t>
            </a:r>
          </a:p>
        </p:txBody>
      </p:sp>
    </p:spTree>
    <p:extLst>
      <p:ext uri="{BB962C8B-B14F-4D97-AF65-F5344CB8AC3E}">
        <p14:creationId xmlns:p14="http://schemas.microsoft.com/office/powerpoint/2010/main" val="3778579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E6A8-5836-4FFC-A9A3-4C7DD651A9C4}"/>
              </a:ext>
            </a:extLst>
          </p:cNvPr>
          <p:cNvSpPr txBox="1"/>
          <p:nvPr/>
        </p:nvSpPr>
        <p:spPr>
          <a:xfrm rot="1613195">
            <a:off x="6006452" y="4609495"/>
            <a:ext cx="3099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AC &amp; </a:t>
            </a:r>
          </a:p>
          <a:p>
            <a:r>
              <a:rPr lang="en-IE" sz="2000" b="1" dirty="0"/>
              <a:t>Over The Hill Cycling Club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1D192-4F42-47F5-962D-CAD496A8D3D8}"/>
              </a:ext>
            </a:extLst>
          </p:cNvPr>
          <p:cNvSpPr txBox="1"/>
          <p:nvPr/>
        </p:nvSpPr>
        <p:spPr>
          <a:xfrm rot="2877737">
            <a:off x="5482450" y="555329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Scouts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E6983-0B19-488F-8F50-44C38293650B}"/>
              </a:ext>
            </a:extLst>
          </p:cNvPr>
          <p:cNvSpPr txBox="1"/>
          <p:nvPr/>
        </p:nvSpPr>
        <p:spPr>
          <a:xfrm rot="5659624">
            <a:off x="4125864" y="595898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Utd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A01F3D-3ADF-4D43-AB31-FD33808FB0E6}"/>
              </a:ext>
            </a:extLst>
          </p:cNvPr>
          <p:cNvSpPr txBox="1"/>
          <p:nvPr/>
        </p:nvSpPr>
        <p:spPr>
          <a:xfrm rot="18421105">
            <a:off x="3455410" y="483425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Scouts Ball Drop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DEF898E-C253-49E3-9D9D-05A3E3F688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9330" y="3646829"/>
            <a:ext cx="1489024" cy="63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68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8065" y="215348"/>
            <a:ext cx="6744478" cy="6301409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292293-7E79-41B7-90A8-4E7B8147CB4B}"/>
              </a:ext>
            </a:extLst>
          </p:cNvPr>
          <p:cNvSpPr txBox="1"/>
          <p:nvPr/>
        </p:nvSpPr>
        <p:spPr>
          <a:xfrm>
            <a:off x="-101600" y="50248"/>
            <a:ext cx="6659881" cy="141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WATERGRASSHILL</a:t>
            </a:r>
          </a:p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HURLING CLUB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42529"/>
            <a:ext cx="5579165" cy="4910345"/>
          </a:xfrm>
        </p:spPr>
        <p:txBody>
          <a:bodyPr anchor="t">
            <a:noAutofit/>
          </a:bodyPr>
          <a:lstStyle/>
          <a:p>
            <a:pPr algn="l"/>
            <a:r>
              <a:rPr lang="en-IE" sz="3200" dirty="0">
                <a:latin typeface="+mn-lt"/>
              </a:rPr>
              <a:t>Watergrasshill Hurling Club held</a:t>
            </a:r>
            <a:br>
              <a:rPr lang="en-IE" sz="3200" dirty="0">
                <a:latin typeface="+mn-lt"/>
              </a:rPr>
            </a:br>
            <a:r>
              <a:rPr lang="en-IE" sz="3200" dirty="0">
                <a:latin typeface="+mn-lt"/>
              </a:rPr>
              <a:t>a FÉILE fundraising BBQ, assisted by the Scout Group, Community Association members and volunteers at the First Fruits Arts Centre with over 400 attending. They also sold a huge amount of FÉILE raffle tickets “on the street” during </a:t>
            </a:r>
            <a:r>
              <a:rPr lang="en-I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3200" dirty="0">
                <a:latin typeface="+mn-lt"/>
              </a:rPr>
              <a:t>. </a:t>
            </a:r>
            <a:br>
              <a:rPr lang="en-IE" sz="3200" dirty="0">
                <a:latin typeface="+mn-lt"/>
              </a:rPr>
            </a:br>
            <a:r>
              <a:rPr lang="en-IE" sz="3200" dirty="0">
                <a:latin typeface="+mn-lt"/>
              </a:rPr>
              <a:t>They also use the school astro for winter training.</a:t>
            </a:r>
          </a:p>
        </p:txBody>
      </p:sp>
    </p:spTree>
    <p:extLst>
      <p:ext uri="{BB962C8B-B14F-4D97-AF65-F5344CB8AC3E}">
        <p14:creationId xmlns:p14="http://schemas.microsoft.com/office/powerpoint/2010/main" val="3859625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E6A8-5836-4FFC-A9A3-4C7DD651A9C4}"/>
              </a:ext>
            </a:extLst>
          </p:cNvPr>
          <p:cNvSpPr txBox="1"/>
          <p:nvPr/>
        </p:nvSpPr>
        <p:spPr>
          <a:xfrm rot="1613195">
            <a:off x="6006452" y="4609495"/>
            <a:ext cx="3099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AC &amp; </a:t>
            </a:r>
          </a:p>
          <a:p>
            <a:r>
              <a:rPr lang="en-IE" sz="2000" b="1" dirty="0"/>
              <a:t>Over The Hill Cycling Club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1D192-4F42-47F5-962D-CAD496A8D3D8}"/>
              </a:ext>
            </a:extLst>
          </p:cNvPr>
          <p:cNvSpPr txBox="1"/>
          <p:nvPr/>
        </p:nvSpPr>
        <p:spPr>
          <a:xfrm rot="2877737">
            <a:off x="5482450" y="555329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Scouts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E6983-0B19-488F-8F50-44C38293650B}"/>
              </a:ext>
            </a:extLst>
          </p:cNvPr>
          <p:cNvSpPr txBox="1"/>
          <p:nvPr/>
        </p:nvSpPr>
        <p:spPr>
          <a:xfrm rot="5659624">
            <a:off x="4125864" y="595898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Utd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A01F3D-3ADF-4D43-AB31-FD33808FB0E6}"/>
              </a:ext>
            </a:extLst>
          </p:cNvPr>
          <p:cNvSpPr txBox="1"/>
          <p:nvPr/>
        </p:nvSpPr>
        <p:spPr>
          <a:xfrm rot="18421105">
            <a:off x="3455410" y="483425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Scouts Ball Drop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A58E4E-EEA1-4506-AAD2-3418A532CFF7}"/>
              </a:ext>
            </a:extLst>
          </p:cNvPr>
          <p:cNvSpPr txBox="1"/>
          <p:nvPr/>
        </p:nvSpPr>
        <p:spPr>
          <a:xfrm rot="19154667">
            <a:off x="2779229" y="4055169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</a:t>
            </a:r>
          </a:p>
          <a:p>
            <a:r>
              <a:rPr lang="en-IE" sz="2000" b="1" dirty="0"/>
              <a:t>Hurling Club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9CF3CE-0E27-4BA7-B4A8-47F7AB45E2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1360" y="3635528"/>
            <a:ext cx="1508249" cy="64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76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240" y="1848263"/>
            <a:ext cx="5549460" cy="4910345"/>
          </a:xfrm>
        </p:spPr>
        <p:txBody>
          <a:bodyPr anchor="t">
            <a:noAutofit/>
          </a:bodyPr>
          <a:lstStyle/>
          <a:p>
            <a:pPr algn="l"/>
            <a:r>
              <a:rPr lang="en-IE" sz="3600" dirty="0">
                <a:latin typeface="+mn-lt"/>
              </a:rPr>
              <a:t>Members of the local Glenhill Tug of War Club help run the Annual </a:t>
            </a:r>
            <a:r>
              <a:rPr lang="en-IE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3600" dirty="0">
                <a:latin typeface="+mn-lt"/>
              </a:rPr>
              <a:t> Tug Of War Competition with various community groups taking part – Watergrasshill United, Watergrasshill Scouts and local groups.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2743" y="0"/>
            <a:ext cx="6869257" cy="6621344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292293-7E79-41B7-90A8-4E7B8147CB4B}"/>
              </a:ext>
            </a:extLst>
          </p:cNvPr>
          <p:cNvSpPr txBox="1"/>
          <p:nvPr/>
        </p:nvSpPr>
        <p:spPr>
          <a:xfrm>
            <a:off x="0" y="473529"/>
            <a:ext cx="6659881" cy="141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GLENHILL</a:t>
            </a:r>
          </a:p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TUG OF WAR</a:t>
            </a:r>
          </a:p>
        </p:txBody>
      </p:sp>
    </p:spTree>
    <p:extLst>
      <p:ext uri="{BB962C8B-B14F-4D97-AF65-F5344CB8AC3E}">
        <p14:creationId xmlns:p14="http://schemas.microsoft.com/office/powerpoint/2010/main" val="1543589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E6A8-5836-4FFC-A9A3-4C7DD651A9C4}"/>
              </a:ext>
            </a:extLst>
          </p:cNvPr>
          <p:cNvSpPr txBox="1"/>
          <p:nvPr/>
        </p:nvSpPr>
        <p:spPr>
          <a:xfrm rot="1613195">
            <a:off x="6006452" y="4609495"/>
            <a:ext cx="3099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AC &amp; </a:t>
            </a:r>
          </a:p>
          <a:p>
            <a:r>
              <a:rPr lang="en-IE" sz="2000" b="1" dirty="0"/>
              <a:t>Over The Hill Cycling Club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1D192-4F42-47F5-962D-CAD496A8D3D8}"/>
              </a:ext>
            </a:extLst>
          </p:cNvPr>
          <p:cNvSpPr txBox="1"/>
          <p:nvPr/>
        </p:nvSpPr>
        <p:spPr>
          <a:xfrm rot="2877737">
            <a:off x="5482450" y="555329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Scouts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E6983-0B19-488F-8F50-44C38293650B}"/>
              </a:ext>
            </a:extLst>
          </p:cNvPr>
          <p:cNvSpPr txBox="1"/>
          <p:nvPr/>
        </p:nvSpPr>
        <p:spPr>
          <a:xfrm rot="5659624">
            <a:off x="4125864" y="595898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Utd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A01F3D-3ADF-4D43-AB31-FD33808FB0E6}"/>
              </a:ext>
            </a:extLst>
          </p:cNvPr>
          <p:cNvSpPr txBox="1"/>
          <p:nvPr/>
        </p:nvSpPr>
        <p:spPr>
          <a:xfrm rot="18421105">
            <a:off x="3455410" y="483425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Scouts Ball Drop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A58E4E-EEA1-4506-AAD2-3418A532CFF7}"/>
              </a:ext>
            </a:extLst>
          </p:cNvPr>
          <p:cNvSpPr txBox="1"/>
          <p:nvPr/>
        </p:nvSpPr>
        <p:spPr>
          <a:xfrm rot="19154667">
            <a:off x="2779229" y="4055169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</a:t>
            </a:r>
          </a:p>
          <a:p>
            <a:r>
              <a:rPr lang="en-IE" sz="2000" b="1" dirty="0"/>
              <a:t>Hurling Club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8B4136-540C-4D95-8E93-0DCC3A9DEE0E}"/>
              </a:ext>
            </a:extLst>
          </p:cNvPr>
          <p:cNvSpPr txBox="1"/>
          <p:nvPr/>
        </p:nvSpPr>
        <p:spPr>
          <a:xfrm rot="20925426">
            <a:off x="2463584" y="3342983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Glenhill</a:t>
            </a:r>
          </a:p>
          <a:p>
            <a:r>
              <a:rPr lang="en-IE" sz="2000" b="1" dirty="0"/>
              <a:t>Tug of War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DBBF5A-8818-411F-97B1-035B3F273F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6187" y="3517353"/>
            <a:ext cx="1518790" cy="64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50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2DEBFD6-F5C7-4F1F-B595-798FBD7404B6}"/>
              </a:ext>
            </a:extLst>
          </p:cNvPr>
          <p:cNvGrpSpPr/>
          <p:nvPr/>
        </p:nvGrpSpPr>
        <p:grpSpPr>
          <a:xfrm>
            <a:off x="4966860" y="1411357"/>
            <a:ext cx="7225140" cy="5446643"/>
            <a:chOff x="5258409" y="1411357"/>
            <a:chExt cx="7225140" cy="5446643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4530714A-C169-4BE8-B3A1-C0FB6A1CD0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58409" y="1411357"/>
              <a:ext cx="7225140" cy="5446643"/>
            </a:xfrm>
            <a:custGeom>
              <a:avLst/>
              <a:gdLst>
                <a:gd name="connsiteX0" fmla="*/ 45571 w 6278877"/>
                <a:gd name="connsiteY0" fmla="*/ 0 h 6858000"/>
                <a:gd name="connsiteX1" fmla="*/ 6278877 w 6278877"/>
                <a:gd name="connsiteY1" fmla="*/ 0 h 6858000"/>
                <a:gd name="connsiteX2" fmla="*/ 6278877 w 6278877"/>
                <a:gd name="connsiteY2" fmla="*/ 6858000 h 6858000"/>
                <a:gd name="connsiteX3" fmla="*/ 3292307 w 6278877"/>
                <a:gd name="connsiteY3" fmla="*/ 6858000 h 6858000"/>
                <a:gd name="connsiteX4" fmla="*/ 3181525 w 6278877"/>
                <a:gd name="connsiteY4" fmla="*/ 6786980 h 6858000"/>
                <a:gd name="connsiteX5" fmla="*/ 0 w 6278877"/>
                <a:gd name="connsiteY5" fmla="*/ 803252 h 6858000"/>
                <a:gd name="connsiteX6" fmla="*/ 37255 w 6278877"/>
                <a:gd name="connsiteY6" fmla="*/ 6544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8877" h="6858000">
                  <a:moveTo>
                    <a:pt x="45571" y="0"/>
                  </a:moveTo>
                  <a:lnTo>
                    <a:pt x="6278877" y="0"/>
                  </a:lnTo>
                  <a:lnTo>
                    <a:pt x="6278877" y="6858000"/>
                  </a:lnTo>
                  <a:lnTo>
                    <a:pt x="3292307" y="6858000"/>
                  </a:lnTo>
                  <a:lnTo>
                    <a:pt x="3181525" y="6786980"/>
                  </a:lnTo>
                  <a:cubicBezTo>
                    <a:pt x="1262020" y="5490189"/>
                    <a:pt x="0" y="3294101"/>
                    <a:pt x="0" y="803252"/>
                  </a:cubicBezTo>
                  <a:cubicBezTo>
                    <a:pt x="0" y="554167"/>
                    <a:pt x="12619" y="308030"/>
                    <a:pt x="37255" y="65445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656A98-016E-4D54-B23D-F10059016490}"/>
                </a:ext>
              </a:extLst>
            </p:cNvPr>
            <p:cNvSpPr/>
            <p:nvPr/>
          </p:nvSpPr>
          <p:spPr>
            <a:xfrm>
              <a:off x="5258409" y="1411357"/>
              <a:ext cx="2544418" cy="9611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FBEE9C-1B25-48CB-B4FD-34220F4C7BCB}"/>
                </a:ext>
              </a:extLst>
            </p:cNvPr>
            <p:cNvSpPr/>
            <p:nvPr/>
          </p:nvSpPr>
          <p:spPr>
            <a:xfrm>
              <a:off x="5258409" y="2372554"/>
              <a:ext cx="1089382" cy="21464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07" y="1280076"/>
            <a:ext cx="6085621" cy="4910345"/>
          </a:xfrm>
        </p:spPr>
        <p:txBody>
          <a:bodyPr anchor="t">
            <a:noAutofit/>
          </a:bodyPr>
          <a:lstStyle/>
          <a:p>
            <a:pPr algn="l"/>
            <a:r>
              <a:rPr lang="en-IE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</a:t>
            </a:r>
            <a:r>
              <a:rPr lang="en-IE" sz="3600" dirty="0">
                <a:latin typeface="+mn-lt"/>
              </a:rPr>
              <a:t> helps our Tidy Towns group, by using a professional road sweeper machine and proper removal of all rubbish. </a:t>
            </a:r>
            <a:br>
              <a:rPr lang="en-IE" sz="3600" dirty="0">
                <a:latin typeface="+mn-lt"/>
              </a:rPr>
            </a:br>
            <a:r>
              <a:rPr lang="en-IE" sz="3600" dirty="0">
                <a:latin typeface="+mn-lt"/>
              </a:rPr>
              <a:t>This year the sweeper truck picked up </a:t>
            </a:r>
            <a:r>
              <a:rPr lang="en-IE" sz="3600" b="1" dirty="0">
                <a:latin typeface="+mn-lt"/>
              </a:rPr>
              <a:t>3 tonnes </a:t>
            </a:r>
            <a:r>
              <a:rPr lang="en-IE" sz="3600" dirty="0">
                <a:latin typeface="+mn-lt"/>
              </a:rPr>
              <a:t>of litter, grit and dirt when the Main Street and environs were swept.</a:t>
            </a:r>
            <a:br>
              <a:rPr lang="en-IE" sz="3600" dirty="0">
                <a:latin typeface="+mn-lt"/>
              </a:rPr>
            </a:br>
            <a:r>
              <a:rPr lang="en-IE" sz="3600" b="1" i="1" dirty="0">
                <a:latin typeface="+mn-lt"/>
              </a:rPr>
              <a:t>Our rule: We leave everyplace cleaner than when we arrived.</a:t>
            </a:r>
            <a:endParaRPr lang="en-IE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92293-7E79-41B7-90A8-4E7B8147CB4B}"/>
              </a:ext>
            </a:extLst>
          </p:cNvPr>
          <p:cNvSpPr txBox="1"/>
          <p:nvPr/>
        </p:nvSpPr>
        <p:spPr>
          <a:xfrm>
            <a:off x="0" y="0"/>
            <a:ext cx="8686800" cy="141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TO KEEP OUR VILLAGE CLEAN &amp; TIDY</a:t>
            </a:r>
          </a:p>
        </p:txBody>
      </p:sp>
    </p:spTree>
    <p:extLst>
      <p:ext uri="{BB962C8B-B14F-4D97-AF65-F5344CB8AC3E}">
        <p14:creationId xmlns:p14="http://schemas.microsoft.com/office/powerpoint/2010/main" val="4071066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E6A8-5836-4FFC-A9A3-4C7DD651A9C4}"/>
              </a:ext>
            </a:extLst>
          </p:cNvPr>
          <p:cNvSpPr txBox="1"/>
          <p:nvPr/>
        </p:nvSpPr>
        <p:spPr>
          <a:xfrm rot="1613195">
            <a:off x="6006452" y="4609495"/>
            <a:ext cx="3099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AC &amp; </a:t>
            </a:r>
          </a:p>
          <a:p>
            <a:r>
              <a:rPr lang="en-IE" sz="2000" b="1" dirty="0"/>
              <a:t>Over The Hill Cycling Club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1D192-4F42-47F5-962D-CAD496A8D3D8}"/>
              </a:ext>
            </a:extLst>
          </p:cNvPr>
          <p:cNvSpPr txBox="1"/>
          <p:nvPr/>
        </p:nvSpPr>
        <p:spPr>
          <a:xfrm rot="2877737">
            <a:off x="5482450" y="555329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Scouts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E6983-0B19-488F-8F50-44C38293650B}"/>
              </a:ext>
            </a:extLst>
          </p:cNvPr>
          <p:cNvSpPr txBox="1"/>
          <p:nvPr/>
        </p:nvSpPr>
        <p:spPr>
          <a:xfrm rot="5659624">
            <a:off x="4125864" y="595898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Utd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A01F3D-3ADF-4D43-AB31-FD33808FB0E6}"/>
              </a:ext>
            </a:extLst>
          </p:cNvPr>
          <p:cNvSpPr txBox="1"/>
          <p:nvPr/>
        </p:nvSpPr>
        <p:spPr>
          <a:xfrm rot="18421105">
            <a:off x="3455410" y="483425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Scouts Ball Drop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A58E4E-EEA1-4506-AAD2-3418A532CFF7}"/>
              </a:ext>
            </a:extLst>
          </p:cNvPr>
          <p:cNvSpPr txBox="1"/>
          <p:nvPr/>
        </p:nvSpPr>
        <p:spPr>
          <a:xfrm rot="19154667">
            <a:off x="2779229" y="4055169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</a:t>
            </a:r>
          </a:p>
          <a:p>
            <a:r>
              <a:rPr lang="en-IE" sz="2000" b="1" dirty="0"/>
              <a:t>Hurling Club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8B4136-540C-4D95-8E93-0DCC3A9DEE0E}"/>
              </a:ext>
            </a:extLst>
          </p:cNvPr>
          <p:cNvSpPr txBox="1"/>
          <p:nvPr/>
        </p:nvSpPr>
        <p:spPr>
          <a:xfrm rot="20925426">
            <a:off x="2463584" y="3342983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Glenhill</a:t>
            </a:r>
          </a:p>
          <a:p>
            <a:r>
              <a:rPr lang="en-IE" sz="2000" b="1" dirty="0"/>
              <a:t>Tug of War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F338D3-9911-47DD-98BC-B6CF67DA6FF2}"/>
              </a:ext>
            </a:extLst>
          </p:cNvPr>
          <p:cNvSpPr txBox="1"/>
          <p:nvPr/>
        </p:nvSpPr>
        <p:spPr>
          <a:xfrm rot="1007853">
            <a:off x="2540374" y="264583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Tidy Towns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E31AEB-2D15-4E4C-92B5-446A9FB5A6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8411" y="3489762"/>
            <a:ext cx="1548555" cy="66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82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" y="1442976"/>
            <a:ext cx="6985000" cy="4910345"/>
          </a:xfrm>
        </p:spPr>
        <p:txBody>
          <a:bodyPr anchor="t">
            <a:noAutofit/>
          </a:bodyPr>
          <a:lstStyle/>
          <a:p>
            <a:pPr algn="l"/>
            <a:r>
              <a:rPr lang="en-IE" sz="4000" dirty="0">
                <a:latin typeface="+mn-lt"/>
              </a:rPr>
              <a:t>Sponsors make </a:t>
            </a:r>
            <a:r>
              <a:rPr lang="en-IE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 </a:t>
            </a:r>
            <a:r>
              <a:rPr lang="en-IE" sz="4000" dirty="0">
                <a:latin typeface="+mn-lt"/>
              </a:rPr>
              <a:t>possible: local businesses, </a:t>
            </a:r>
            <a:br>
              <a:rPr lang="en-IE" sz="4000" dirty="0">
                <a:latin typeface="+mn-lt"/>
              </a:rPr>
            </a:br>
            <a:r>
              <a:rPr lang="en-IE" sz="4000" dirty="0">
                <a:latin typeface="+mn-lt"/>
              </a:rPr>
              <a:t>cash sponsors, product sponsors, loaning facilities.</a:t>
            </a:r>
            <a:br>
              <a:rPr lang="en-IE" sz="4000" dirty="0">
                <a:latin typeface="+mn-lt"/>
              </a:rPr>
            </a:br>
            <a:r>
              <a:rPr lang="en-IE" sz="4000" dirty="0">
                <a:latin typeface="+mn-lt"/>
              </a:rPr>
              <a:t>But volunteers are the key ingredient: individuals, groups, community and sporting clubs all working together to give us this great weekend in our village.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6300" y="0"/>
            <a:ext cx="6235700" cy="6703377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292293-7E79-41B7-90A8-4E7B8147CB4B}"/>
              </a:ext>
            </a:extLst>
          </p:cNvPr>
          <p:cNvSpPr txBox="1"/>
          <p:nvPr/>
        </p:nvSpPr>
        <p:spPr>
          <a:xfrm>
            <a:off x="0" y="25408"/>
            <a:ext cx="6659881" cy="141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SPONSORS &amp;</a:t>
            </a:r>
          </a:p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VOLUNTEERS</a:t>
            </a:r>
          </a:p>
        </p:txBody>
      </p:sp>
    </p:spTree>
    <p:extLst>
      <p:ext uri="{BB962C8B-B14F-4D97-AF65-F5344CB8AC3E}">
        <p14:creationId xmlns:p14="http://schemas.microsoft.com/office/powerpoint/2010/main" val="4278036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" y="1442976"/>
            <a:ext cx="6985000" cy="4910345"/>
          </a:xfrm>
        </p:spPr>
        <p:txBody>
          <a:bodyPr anchor="t">
            <a:noAutofit/>
          </a:bodyPr>
          <a:lstStyle/>
          <a:p>
            <a:pPr algn="l"/>
            <a:r>
              <a:rPr lang="en-IE" sz="4000" dirty="0">
                <a:latin typeface="+mn-lt"/>
              </a:rPr>
              <a:t>Sponsors make </a:t>
            </a:r>
            <a:r>
              <a:rPr lang="en-IE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 </a:t>
            </a:r>
            <a:r>
              <a:rPr lang="en-IE" sz="4000" dirty="0">
                <a:latin typeface="+mn-lt"/>
              </a:rPr>
              <a:t>possible: local businesses, </a:t>
            </a:r>
            <a:br>
              <a:rPr lang="en-IE" sz="4000" dirty="0">
                <a:latin typeface="+mn-lt"/>
              </a:rPr>
            </a:br>
            <a:r>
              <a:rPr lang="en-IE" sz="4000" dirty="0">
                <a:latin typeface="+mn-lt"/>
              </a:rPr>
              <a:t>cash sponsors, product sponsors, loaning facilities.</a:t>
            </a:r>
            <a:br>
              <a:rPr lang="en-IE" sz="4000" dirty="0">
                <a:latin typeface="+mn-lt"/>
              </a:rPr>
            </a:br>
            <a:r>
              <a:rPr lang="en-IE" sz="4000" dirty="0">
                <a:latin typeface="+mn-lt"/>
              </a:rPr>
              <a:t>But volunteers are the key ingredient: individuals, groups, community and sporting clubs all working together to give us this great weekend in our village.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7152" y="25408"/>
            <a:ext cx="6534848" cy="6705592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292293-7E79-41B7-90A8-4E7B8147CB4B}"/>
              </a:ext>
            </a:extLst>
          </p:cNvPr>
          <p:cNvSpPr txBox="1"/>
          <p:nvPr/>
        </p:nvSpPr>
        <p:spPr>
          <a:xfrm>
            <a:off x="0" y="25408"/>
            <a:ext cx="6659881" cy="141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SPONSORS &amp;</a:t>
            </a:r>
          </a:p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VOLUNTEERS</a:t>
            </a:r>
          </a:p>
        </p:txBody>
      </p:sp>
    </p:spTree>
    <p:extLst>
      <p:ext uri="{BB962C8B-B14F-4D97-AF65-F5344CB8AC3E}">
        <p14:creationId xmlns:p14="http://schemas.microsoft.com/office/powerpoint/2010/main" val="1510450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/>
        </p:nvGraphicFramePr>
        <p:xfrm>
          <a:off x="532113" y="3556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E6A8-5836-4FFC-A9A3-4C7DD651A9C4}"/>
              </a:ext>
            </a:extLst>
          </p:cNvPr>
          <p:cNvSpPr txBox="1"/>
          <p:nvPr/>
        </p:nvSpPr>
        <p:spPr>
          <a:xfrm rot="1613195">
            <a:off x="6006452" y="4609495"/>
            <a:ext cx="3099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AC &amp; </a:t>
            </a:r>
          </a:p>
          <a:p>
            <a:r>
              <a:rPr lang="en-IE" sz="2000" b="1" dirty="0"/>
              <a:t>Over The Hill Cycling Club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1D192-4F42-47F5-962D-CAD496A8D3D8}"/>
              </a:ext>
            </a:extLst>
          </p:cNvPr>
          <p:cNvSpPr txBox="1"/>
          <p:nvPr/>
        </p:nvSpPr>
        <p:spPr>
          <a:xfrm rot="2877737">
            <a:off x="5482450" y="555329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Scouts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E6983-0B19-488F-8F50-44C38293650B}"/>
              </a:ext>
            </a:extLst>
          </p:cNvPr>
          <p:cNvSpPr txBox="1"/>
          <p:nvPr/>
        </p:nvSpPr>
        <p:spPr>
          <a:xfrm rot="5659624">
            <a:off x="4125864" y="595898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Utd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A01F3D-3ADF-4D43-AB31-FD33808FB0E6}"/>
              </a:ext>
            </a:extLst>
          </p:cNvPr>
          <p:cNvSpPr txBox="1"/>
          <p:nvPr/>
        </p:nvSpPr>
        <p:spPr>
          <a:xfrm rot="18421105">
            <a:off x="3455410" y="483425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Scouts Ball Drop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A58E4E-EEA1-4506-AAD2-3418A532CFF7}"/>
              </a:ext>
            </a:extLst>
          </p:cNvPr>
          <p:cNvSpPr txBox="1"/>
          <p:nvPr/>
        </p:nvSpPr>
        <p:spPr>
          <a:xfrm rot="19154667">
            <a:off x="2779229" y="4055169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</a:t>
            </a:r>
          </a:p>
          <a:p>
            <a:r>
              <a:rPr lang="en-IE" sz="2000" b="1" dirty="0"/>
              <a:t>Hurling Club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8B4136-540C-4D95-8E93-0DCC3A9DEE0E}"/>
              </a:ext>
            </a:extLst>
          </p:cNvPr>
          <p:cNvSpPr txBox="1"/>
          <p:nvPr/>
        </p:nvSpPr>
        <p:spPr>
          <a:xfrm rot="20925426">
            <a:off x="2463584" y="3342983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Glenhill</a:t>
            </a:r>
          </a:p>
          <a:p>
            <a:r>
              <a:rPr lang="en-IE" sz="2000" b="1" dirty="0"/>
              <a:t>Tug of War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F338D3-9911-47DD-98BC-B6CF67DA6FF2}"/>
              </a:ext>
            </a:extLst>
          </p:cNvPr>
          <p:cNvSpPr txBox="1"/>
          <p:nvPr/>
        </p:nvSpPr>
        <p:spPr>
          <a:xfrm rot="1007853">
            <a:off x="2540374" y="264583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Tidy Towns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381587-0282-42A9-A23F-D41591B56AE4}"/>
              </a:ext>
            </a:extLst>
          </p:cNvPr>
          <p:cNvSpPr txBox="1"/>
          <p:nvPr/>
        </p:nvSpPr>
        <p:spPr>
          <a:xfrm rot="2502235">
            <a:off x="3050601" y="1871816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Businesses, Sponsors</a:t>
            </a:r>
          </a:p>
          <a:p>
            <a:r>
              <a:rPr lang="en-IE" sz="2000" b="1" dirty="0"/>
              <a:t>Volunteers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42182C3-2B7F-452E-AA9D-1561FC29C6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9698" y="3613124"/>
            <a:ext cx="1686049" cy="71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619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30714A-C169-4BE8-B3A1-C0FB6A1C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6887" y="0"/>
            <a:ext cx="6425113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292293-7E79-41B7-90A8-4E7B8147CB4B}"/>
              </a:ext>
            </a:extLst>
          </p:cNvPr>
          <p:cNvSpPr txBox="1"/>
          <p:nvPr/>
        </p:nvSpPr>
        <p:spPr>
          <a:xfrm>
            <a:off x="0" y="0"/>
            <a:ext cx="6659881" cy="141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CIRCLE OF</a:t>
            </a:r>
          </a:p>
          <a:p>
            <a:pPr>
              <a:lnSpc>
                <a:spcPts val="5000"/>
              </a:lnSpc>
            </a:pPr>
            <a:r>
              <a:rPr lang="en-IE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6D62E-57E7-41CA-8640-9AD87D207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40032"/>
            <a:ext cx="6997700" cy="4910345"/>
          </a:xfrm>
        </p:spPr>
        <p:txBody>
          <a:bodyPr anchor="t">
            <a:noAutofit/>
          </a:bodyPr>
          <a:lstStyle/>
          <a:p>
            <a:pPr algn="l"/>
            <a:r>
              <a:rPr lang="en-IE" sz="3600" dirty="0">
                <a:latin typeface="+mn-lt"/>
              </a:rPr>
              <a:t>So the cycle starts again. </a:t>
            </a:r>
            <a:br>
              <a:rPr lang="en-IE" sz="3600" dirty="0">
                <a:latin typeface="+mn-lt"/>
              </a:rPr>
            </a:br>
            <a:r>
              <a:rPr lang="en-IE" sz="3600" b="1" dirty="0">
                <a:latin typeface="+mn-lt"/>
              </a:rPr>
              <a:t>That’s what the </a:t>
            </a:r>
            <a:r>
              <a:rPr lang="en-IE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HILLFEST </a:t>
            </a:r>
            <a:br>
              <a:rPr lang="en-IE" sz="3600" b="1" dirty="0">
                <a:latin typeface="+mn-lt"/>
              </a:rPr>
            </a:br>
            <a:r>
              <a:rPr lang="en-IE" sz="3600" b="1" dirty="0">
                <a:latin typeface="+mn-lt"/>
              </a:rPr>
              <a:t>platform and the Community Association offers: </a:t>
            </a:r>
            <a:r>
              <a:rPr lang="en-IE" sz="3600" dirty="0">
                <a:latin typeface="+mn-lt"/>
              </a:rPr>
              <a:t> </a:t>
            </a:r>
            <a:br>
              <a:rPr lang="en-IE" sz="3600" dirty="0">
                <a:latin typeface="+mn-lt"/>
              </a:rPr>
            </a:br>
            <a:r>
              <a:rPr lang="en-IE" sz="3600" dirty="0">
                <a:latin typeface="+mn-lt"/>
              </a:rPr>
              <a:t>getting the Community, local people, clubs, and businesses working and helping each other. </a:t>
            </a:r>
            <a:br>
              <a:rPr lang="en-IE" sz="3600" dirty="0">
                <a:latin typeface="+mn-lt"/>
              </a:rPr>
            </a:br>
            <a:r>
              <a:rPr lang="en-IE" sz="3600" dirty="0">
                <a:latin typeface="+mn-lt"/>
              </a:rPr>
              <a:t>We have a great parish with great community spirit &amp; lots of people willing to help, let’s keep this community event going…!</a:t>
            </a:r>
          </a:p>
        </p:txBody>
      </p:sp>
    </p:spTree>
    <p:extLst>
      <p:ext uri="{BB962C8B-B14F-4D97-AF65-F5344CB8AC3E}">
        <p14:creationId xmlns:p14="http://schemas.microsoft.com/office/powerpoint/2010/main" val="673832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4B4EBB9-69FE-427E-A93C-270C28FAB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1912493"/>
              </p:ext>
            </p:extLst>
          </p:nvPr>
        </p:nvGraphicFramePr>
        <p:xfrm>
          <a:off x="532113" y="254000"/>
          <a:ext cx="101854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67733-594D-44D0-B835-693A3ACCB568}"/>
              </a:ext>
            </a:extLst>
          </p:cNvPr>
          <p:cNvSpPr txBox="1"/>
          <p:nvPr/>
        </p:nvSpPr>
        <p:spPr>
          <a:xfrm rot="17251085">
            <a:off x="4553404" y="1506937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Community Association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A868-F1F5-4314-AFEC-381354EE2ABD}"/>
              </a:ext>
            </a:extLst>
          </p:cNvPr>
          <p:cNvSpPr txBox="1"/>
          <p:nvPr/>
        </p:nvSpPr>
        <p:spPr>
          <a:xfrm rot="18848930">
            <a:off x="5482451" y="205453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Music, Arts &amp; Culture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549EE-E71C-436E-ABA0-9F196E7F7B92}"/>
              </a:ext>
            </a:extLst>
          </p:cNvPr>
          <p:cNvSpPr txBox="1"/>
          <p:nvPr/>
        </p:nvSpPr>
        <p:spPr>
          <a:xfrm rot="20226059">
            <a:off x="6059577" y="2766212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Funding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12C84-3B36-4A17-8815-2DA92F858E4E}"/>
              </a:ext>
            </a:extLst>
          </p:cNvPr>
          <p:cNvSpPr txBox="1"/>
          <p:nvPr/>
        </p:nvSpPr>
        <p:spPr>
          <a:xfrm rot="348230">
            <a:off x="6324278" y="3690159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Building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E6A8-5836-4FFC-A9A3-4C7DD651A9C4}"/>
              </a:ext>
            </a:extLst>
          </p:cNvPr>
          <p:cNvSpPr txBox="1"/>
          <p:nvPr/>
        </p:nvSpPr>
        <p:spPr>
          <a:xfrm rot="1613195">
            <a:off x="6006452" y="4609495"/>
            <a:ext cx="3099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AC &amp; </a:t>
            </a:r>
          </a:p>
          <a:p>
            <a:r>
              <a:rPr lang="en-IE" sz="2000" b="1" dirty="0"/>
              <a:t>Over The Hill Cycling Club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1D192-4F42-47F5-962D-CAD496A8D3D8}"/>
              </a:ext>
            </a:extLst>
          </p:cNvPr>
          <p:cNvSpPr txBox="1"/>
          <p:nvPr/>
        </p:nvSpPr>
        <p:spPr>
          <a:xfrm rot="2877737">
            <a:off x="5482450" y="555329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Scouts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E6983-0B19-488F-8F50-44C38293650B}"/>
              </a:ext>
            </a:extLst>
          </p:cNvPr>
          <p:cNvSpPr txBox="1"/>
          <p:nvPr/>
        </p:nvSpPr>
        <p:spPr>
          <a:xfrm rot="5659624">
            <a:off x="4125864" y="595898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 Utd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A01F3D-3ADF-4D43-AB31-FD33808FB0E6}"/>
              </a:ext>
            </a:extLst>
          </p:cNvPr>
          <p:cNvSpPr txBox="1"/>
          <p:nvPr/>
        </p:nvSpPr>
        <p:spPr>
          <a:xfrm rot="18421105">
            <a:off x="3455410" y="483425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Scouts Ball Drop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A58E4E-EEA1-4506-AAD2-3418A532CFF7}"/>
              </a:ext>
            </a:extLst>
          </p:cNvPr>
          <p:cNvSpPr txBox="1"/>
          <p:nvPr/>
        </p:nvSpPr>
        <p:spPr>
          <a:xfrm rot="19154667">
            <a:off x="2779229" y="4055169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Watergrasshill</a:t>
            </a:r>
          </a:p>
          <a:p>
            <a:r>
              <a:rPr lang="en-IE" sz="2000" b="1" dirty="0"/>
              <a:t>Hurling Club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8B4136-540C-4D95-8E93-0DCC3A9DEE0E}"/>
              </a:ext>
            </a:extLst>
          </p:cNvPr>
          <p:cNvSpPr txBox="1"/>
          <p:nvPr/>
        </p:nvSpPr>
        <p:spPr>
          <a:xfrm rot="20925426">
            <a:off x="2463584" y="3342983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Glenhill</a:t>
            </a:r>
          </a:p>
          <a:p>
            <a:r>
              <a:rPr lang="en-IE" sz="2000" b="1" dirty="0"/>
              <a:t>Tug of War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F338D3-9911-47DD-98BC-B6CF67DA6FF2}"/>
              </a:ext>
            </a:extLst>
          </p:cNvPr>
          <p:cNvSpPr txBox="1"/>
          <p:nvPr/>
        </p:nvSpPr>
        <p:spPr>
          <a:xfrm rot="1007853">
            <a:off x="2540374" y="2645830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Tidy Towns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381587-0282-42A9-A23F-D41591B56AE4}"/>
              </a:ext>
            </a:extLst>
          </p:cNvPr>
          <p:cNvSpPr txBox="1"/>
          <p:nvPr/>
        </p:nvSpPr>
        <p:spPr>
          <a:xfrm rot="2502235">
            <a:off x="3050601" y="1871816"/>
            <a:ext cx="292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Businesses, Sponsors</a:t>
            </a:r>
          </a:p>
          <a:p>
            <a:r>
              <a:rPr lang="en-IE" sz="2000" b="1" dirty="0"/>
              <a:t>Volunteers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E06DAE-9938-45B0-92B6-11E5ACDF97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2659" y="3479363"/>
            <a:ext cx="1881524" cy="80278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78B171F-1558-49AF-8602-37340464A769}"/>
              </a:ext>
            </a:extLst>
          </p:cNvPr>
          <p:cNvSpPr txBox="1"/>
          <p:nvPr/>
        </p:nvSpPr>
        <p:spPr>
          <a:xfrm rot="4590212">
            <a:off x="3794510" y="1671344"/>
            <a:ext cx="2921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/>
              <a:t>Cooperation &amp; helping</a:t>
            </a:r>
          </a:p>
        </p:txBody>
      </p:sp>
    </p:spTree>
    <p:extLst>
      <p:ext uri="{BB962C8B-B14F-4D97-AF65-F5344CB8AC3E}">
        <p14:creationId xmlns:p14="http://schemas.microsoft.com/office/powerpoint/2010/main" val="689770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4407</TotalTime>
  <Words>1029</Words>
  <Application>Microsoft Office PowerPoint</Application>
  <PresentationFormat>Widescreen</PresentationFormat>
  <Paragraphs>157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HILLFEST is run by a sub-committee of  Watergrasshill Community Association. Funds generated from HILLFEST go towards many projects like the Watergrasshill National School Parents Association &amp; Watergrasshill Community Association specific projects.</vt:lpstr>
      <vt:lpstr>PowerPoint Presentation</vt:lpstr>
      <vt:lpstr>The Community Association  via the Community Centre &amp; First Fruits Arts Centre promote live music, arts &amp; culture, poetry evenings (many events were FREE), kids disco &amp; movie afternoons. These facilities provide two great resources to the community during HILLFEST and throughout the year.</vt:lpstr>
      <vt:lpstr>PowerPoint Presentation</vt:lpstr>
      <vt:lpstr>Since 2013, HILLFEST has contributed funds to:  </vt:lpstr>
      <vt:lpstr>PowerPoint Presentation</vt:lpstr>
      <vt:lpstr>The closure of the Main Street for numerous fun events during HILLFEST ensures friends &amp; neighbours interact, provide a safe environment for the kids and promote a strong sense of community .  Through continuous PR, we raise the profile of Watergrasshill village &amp; local businesses.</vt:lpstr>
      <vt:lpstr>PowerPoint Presentation</vt:lpstr>
      <vt:lpstr>The National School gives their facilities to Over The  Hill Cycling Club and Watergrasshill AC for their annual HILLFEST Duathlon fundraiser.  Strong collaboration between these two clubs ensures a continued successful event.</vt:lpstr>
      <vt:lpstr>PowerPoint Presentation</vt:lpstr>
      <vt:lpstr>Watergrasshill 118th Scout Group give access to the Scout Centre to Watergrasshill AC and Over The Hill Cycling Club for parking to assist in the HILLFEST Duathlon running smoothly.</vt:lpstr>
      <vt:lpstr>PowerPoint Presentation</vt:lpstr>
      <vt:lpstr>The soccer club run their biggest tournament of the year during HILLFEST showcasing their facilities to numerous Clubs &amp; utilize the school astro for winter training.  The over 35 tournament encourages locals &amp; neighbours to participate &amp; compete and relive their dreams. Watergrasshill United permit 118th Scout Group to run a BBQ stand as a fundraiser at their Academy Soccer Tournament.</vt:lpstr>
      <vt:lpstr>PowerPoint Presentation</vt:lpstr>
      <vt:lpstr>Watergrasshill Scouts organised a “Ball Drop” fundraiser on the Main Street and  a Family Fun Day with BBQ in Moanbaun Woods as part of HILLFEST</vt:lpstr>
      <vt:lpstr>PowerPoint Presentation</vt:lpstr>
      <vt:lpstr>Watergrasshill Hurling Club held a FÉILE fundraising BBQ, assisted by the Scout Group, Community Association members and volunteers at the First Fruits Arts Centre with over 400 attending. They also sold a huge amount of FÉILE raffle tickets “on the street” during HILLFEST.  They also use the school astro for winter training.</vt:lpstr>
      <vt:lpstr>PowerPoint Presentation</vt:lpstr>
      <vt:lpstr>Members of the local Glenhill Tug of War Club help run the Annual HILLFEST Tug Of War Competition with various community groups taking part – Watergrasshill United, Watergrasshill Scouts and local groups.</vt:lpstr>
      <vt:lpstr>PowerPoint Presentation</vt:lpstr>
      <vt:lpstr>HILLFEST helps our Tidy Towns group, by using a professional road sweeper machine and proper removal of all rubbish.  This year the sweeper truck picked up 3 tonnes of litter, grit and dirt when the Main Street and environs were swept. Our rule: We leave everyplace cleaner than when we arrived.</vt:lpstr>
      <vt:lpstr>PowerPoint Presentation</vt:lpstr>
      <vt:lpstr>Sponsors make HILLFEST possible: local businesses,  cash sponsors, product sponsors, loaning facilities. But volunteers are the key ingredient: individuals, groups, community and sporting clubs all working together to give us this great weekend in our village.</vt:lpstr>
      <vt:lpstr>Sponsors make HILLFEST possible: local businesses,  cash sponsors, product sponsors, loaning facilities. But volunteers are the key ingredient: individuals, groups, community and sporting clubs all working together to give us this great weekend in our village.</vt:lpstr>
      <vt:lpstr>PowerPoint Presentation</vt:lpstr>
      <vt:lpstr>So the cycle starts again.  That’s what the HILLFEST  platform and the Community Association offers:   getting the Community, local people, clubs, and businesses working and helping each other.  We have a great parish with great community spirit &amp; lots of people willing to help, let’s keep this community event going…!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HILLFEST is run by a sub-committee of  Watergrasshill Community Association. Funds generated from HILLFEST go towards many projects like Watergrasshill National School Parent’s Association &amp; Watergrasshill Community Association specific projects.</dc:title>
  <dc:creator>dan linehan</dc:creator>
  <cp:lastModifiedBy>Paul Sharkey (MSC (Ireland) Ltd.)</cp:lastModifiedBy>
  <cp:revision>22</cp:revision>
  <dcterms:created xsi:type="dcterms:W3CDTF">2018-06-28T12:00:30Z</dcterms:created>
  <dcterms:modified xsi:type="dcterms:W3CDTF">2024-10-04T13:43:39Z</dcterms:modified>
</cp:coreProperties>
</file>